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912" r:id="rId2"/>
    <p:sldMasterId id="2147483924" r:id="rId3"/>
    <p:sldMasterId id="2147484282" r:id="rId4"/>
    <p:sldMasterId id="2147484294" r:id="rId5"/>
    <p:sldMasterId id="2147484306" r:id="rId6"/>
    <p:sldMasterId id="2147484318" r:id="rId7"/>
    <p:sldMasterId id="2147484330" r:id="rId8"/>
    <p:sldMasterId id="2147484342" r:id="rId9"/>
    <p:sldMasterId id="2147484354" r:id="rId10"/>
  </p:sldMasterIdLst>
  <p:notesMasterIdLst>
    <p:notesMasterId r:id="rId64"/>
  </p:notesMasterIdLst>
  <p:sldIdLst>
    <p:sldId id="292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  <p:sldId id="780" r:id="rId31"/>
    <p:sldId id="781" r:id="rId32"/>
    <p:sldId id="782" r:id="rId33"/>
    <p:sldId id="783" r:id="rId34"/>
    <p:sldId id="784" r:id="rId35"/>
    <p:sldId id="785" r:id="rId36"/>
    <p:sldId id="293" r:id="rId37"/>
    <p:sldId id="294" r:id="rId38"/>
    <p:sldId id="273" r:id="rId39"/>
    <p:sldId id="786" r:id="rId40"/>
    <p:sldId id="287" r:id="rId41"/>
    <p:sldId id="274" r:id="rId42"/>
    <p:sldId id="787" r:id="rId43"/>
    <p:sldId id="288" r:id="rId44"/>
    <p:sldId id="315" r:id="rId45"/>
    <p:sldId id="316" r:id="rId46"/>
    <p:sldId id="788" r:id="rId47"/>
    <p:sldId id="789" r:id="rId48"/>
    <p:sldId id="621" r:id="rId49"/>
    <p:sldId id="295" r:id="rId50"/>
    <p:sldId id="656" r:id="rId51"/>
    <p:sldId id="296" r:id="rId52"/>
    <p:sldId id="277" r:id="rId53"/>
    <p:sldId id="790" r:id="rId54"/>
    <p:sldId id="791" r:id="rId55"/>
    <p:sldId id="792" r:id="rId56"/>
    <p:sldId id="793" r:id="rId57"/>
    <p:sldId id="794" r:id="rId58"/>
    <p:sldId id="795" r:id="rId59"/>
    <p:sldId id="796" r:id="rId60"/>
    <p:sldId id="797" r:id="rId61"/>
    <p:sldId id="297" r:id="rId62"/>
    <p:sldId id="299" r:id="rId63"/>
  </p:sldIdLst>
  <p:sldSz cx="23399750" cy="12599988"/>
  <p:notesSz cx="6858000" cy="9144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onsolas" panose="020B0609020204030204" pitchFamily="49" charset="0"/>
      <p:regular r:id="rId69"/>
      <p:bold r:id="rId70"/>
      <p:italic r:id="rId71"/>
      <p:boldItalic r:id="rId72"/>
    </p:embeddedFont>
    <p:embeddedFont>
      <p:font typeface="Corbel" panose="020B0503020204020204" pitchFamily="34" charset="0"/>
      <p:regular r:id="rId73"/>
      <p:bold r:id="rId74"/>
      <p:italic r:id="rId75"/>
      <p:boldItalic r:id="rId76"/>
    </p:embeddedFont>
    <p:embeddedFont>
      <p:font typeface="Franklin Gothic Book" panose="020B0503020102020204" pitchFamily="34" charset="0"/>
      <p:regular r:id="rId77"/>
      <p:italic r:id="rId78"/>
    </p:embeddedFont>
    <p:embeddedFont>
      <p:font typeface="Maltese Times Roman" panose="02027200000000000000"/>
      <p:regular r:id="rId79"/>
      <p:bold r:id="rId80"/>
      <p:italic r:id="rId81"/>
      <p:boldItalic r:id="rId82"/>
    </p:embeddedFont>
    <p:embeddedFont>
      <p:font typeface="Wingdings 2" panose="05020102010507070707" pitchFamily="18" charset="2"/>
      <p:regular r:id="rId83"/>
    </p:embeddedFont>
    <p:embeddedFont>
      <p:font typeface="Wingdings 3" panose="05040102010807070707" pitchFamily="18" charset="2"/>
      <p:regular r:id="rId8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50" y="9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font" Target="fonts/font4.fntdata"/><Relationship Id="rId84" Type="http://schemas.openxmlformats.org/officeDocument/2006/relationships/font" Target="fonts/font20.fntdata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font" Target="fonts/font3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font" Target="fonts/font19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font" Target="fonts/font12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font" Target="fonts/font2.fntdata"/><Relationship Id="rId87" Type="http://schemas.openxmlformats.org/officeDocument/2006/relationships/theme" Target="theme/theme1.xml"/><Relationship Id="rId61" Type="http://schemas.openxmlformats.org/officeDocument/2006/relationships/slide" Target="slides/slide51.xml"/><Relationship Id="rId8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97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0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53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90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792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41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34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87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764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16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996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028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339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323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261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874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103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2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4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3/7/2023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8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978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10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077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82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10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231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424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524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768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5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4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3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1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6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80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048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38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23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16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9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5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4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1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296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0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57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04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42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43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6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4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3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2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133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7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8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956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16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54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172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86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04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476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28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81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385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59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17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628B-5C1A-453A-B5E8-6ACF2525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8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9F70-1007-45AC-9EA2-8825E6A8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565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6CFC-AA76-4630-8095-0EA9C2C1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05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6BA-2706-423F-ADA5-3031FA11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105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1D4-4DD9-40CA-9E61-856D2A57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852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8E1-1299-4BF9-B5F9-5408AC11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82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901F-9289-484A-B1DB-FF77BBEA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361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5CA-2BB8-4FE0-A117-823653C5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91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AB2E-1202-4342-A3F0-B45FC881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533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2FB8-AC99-4523-ADBB-C6E8542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03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8BD6-CB40-4E27-9822-D9FF8726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1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5794C-A2DF-414C-B3C2-1091F635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75500" y="3481833"/>
            <a:ext cx="20609135" cy="5637910"/>
          </a:xfrm>
        </p:spPr>
        <p:txBody>
          <a:bodyPr anchor="t"/>
          <a:lstStyle/>
          <a:p>
            <a:pPr eaLnBrk="1" hangingPunct="1"/>
            <a:r>
              <a:rPr lang="en-US" altLang="en-US" sz="15500" b="1" dirty="0" err="1">
                <a:solidFill>
                  <a:schemeClr val="bg1"/>
                </a:solidFill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chemeClr val="bg1"/>
                </a:solidFill>
                <a:latin typeface="Times New Roman" pitchFamily="18" charset="0"/>
              </a:rPr>
              <a:t> mill-</a:t>
            </a:r>
            <a:r>
              <a:rPr lang="en-US" altLang="en-US" sz="15500" b="1" dirty="0" err="1">
                <a:solidFill>
                  <a:schemeClr val="bg1"/>
                </a:solidFill>
                <a:latin typeface="Times New Roman" pitchFamily="18" charset="0"/>
              </a:rPr>
              <a:t>Ktieb</a:t>
            </a:r>
            <a:b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Daniel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Dan 13, 41ċ-62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4662" y="8604250"/>
            <a:ext cx="10250470" cy="1743310"/>
          </a:xfrm>
          <a:prstGeom prst="rect">
            <a:avLst/>
          </a:prstGeom>
        </p:spPr>
        <p:txBody>
          <a:bodyPr wrap="square" lIns="202448" tIns="101225" rIns="202448" bIns="101225">
            <a:spAutoFit/>
          </a:bodyPr>
          <a:lstStyle/>
          <a:p>
            <a:pPr>
              <a:defRPr/>
            </a:pPr>
            <a:endParaRPr lang="en-GB" sz="10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Minnufih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kulħadd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lura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anzjani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Ejja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oqgħod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f’nofsna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għidilna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għandek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tgħid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5813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ladarba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ġieħ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anzjan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qalilhom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Ifirduhom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begħduhom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xulxin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ħalli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DAEDE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9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ngħarbilhom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firduhom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xulxin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sejjaħ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“Int,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xjeħt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ħżunitek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43184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fl-aħħar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dnubietek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tal-imgħoddi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laħquk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dawk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id-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dnubiet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għamilt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meta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taqta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sentenzi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inġusti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meta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4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tikkundanna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nies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ħtija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teħles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lill-ħatja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meta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Mulej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kumimoji="0" lang="mt-MT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‘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Toqtolx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 hu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ħtija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bniedem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sewwa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  <a:r>
              <a:rPr kumimoji="0" lang="mt-MT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62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Issa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għidli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ftit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jekk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tassew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rajtha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x’siġra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kienet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qbadthom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taħtha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flimkien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?”.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hu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7486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Taħt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siġra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tad-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deru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Sewwa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!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B’din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gidba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ġibt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ħsara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fuq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rasek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stess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anġlu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1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diġà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għandu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ordni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mingħand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jiġi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jaqsmek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nofsok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Imbagħad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dan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warrbu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1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ordna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jġibulu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lill-ieħor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“Ja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nisel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Kangħanin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mhux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Lhud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ġmiel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għamiek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passjoni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7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115418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ħassritlek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qalbek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!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Hekk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ġġibu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ruħkom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bniet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Iżrael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huma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kienu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jibżgħu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8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20672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F’dak iż-żmien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kkundannaw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Susanna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għall-mewt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884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043410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minnkom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joqogħdu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għalikom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waħda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ulied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Ġuda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qagħditx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ħżunitkom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2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Għidli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mela: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x’siġra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kienet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qbadthom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taħtha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flimkien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?”.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hu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wieġeb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Taħt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siġra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tal-ballut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796919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Sewwa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! Inti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wkoll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b’din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gidba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ġbidt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ħsara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fuq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rasek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stess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Hemm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anġlu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4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diġà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qiegħed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jistenna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bix-xabla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f’idu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iħanxrek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nofsok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ħalli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b’hekk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jeqridkom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it-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tnejn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14227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Imbagħad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ġemgħa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kollha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għajtet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b’leħen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bierku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jsalva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jittama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fih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lkoll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daru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għaż-żewġt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ixjuħ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2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bi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kliemhom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stess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ikkundannaw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infushom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bix-xhieda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falza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taw,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għamlulhom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bħalma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huma,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bil-ħażen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08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moħħhom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riedu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jagħmlu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ħaddieħor</a:t>
            </a:r>
            <a:r>
              <a:rPr kumimoji="0" lang="en-US" alt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; u </a:t>
            </a:r>
            <a:r>
              <a:rPr kumimoji="0" lang="en-US" alt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hekk</a:t>
            </a:r>
            <a:r>
              <a:rPr kumimoji="0" lang="en-US" alt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imxew</a:t>
            </a:r>
            <a:r>
              <a:rPr kumimoji="0" lang="en-US" alt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fuq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Mosè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qatluhom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Dakinhar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demm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innoċenti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salvat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3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4643810"/>
            <a:ext cx="22106456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57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Ma </a:t>
            </a:r>
            <a:r>
              <a:rPr kumimoji="0" lang="en-US" sz="15857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nibżax</a:t>
            </a:r>
            <a:r>
              <a:rPr kumimoji="0" lang="en-US" sz="15857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mill-</a:t>
            </a:r>
            <a:r>
              <a:rPr kumimoji="0" lang="en-US" sz="15857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ħsara</a:t>
            </a:r>
            <a:r>
              <a:rPr kumimoji="0" lang="en-US" sz="15857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857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Mulej</a:t>
            </a:r>
            <a:r>
              <a:rPr kumimoji="0" lang="en-US" sz="15857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857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għax</a:t>
            </a:r>
            <a:r>
              <a:rPr kumimoji="0" lang="en-US" sz="15857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inti </a:t>
            </a:r>
            <a:r>
              <a:rPr kumimoji="0" lang="en-US" sz="15857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miegħi</a:t>
            </a:r>
            <a:endParaRPr kumimoji="0" lang="en-US" sz="15857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Salm Responsorjali </a:t>
            </a:r>
            <a:endParaRPr kumimoji="0" lang="en-GB" altLang="en-US" sz="1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428038"/>
            <a:ext cx="2204845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r-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ragħaj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xejn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jonqosni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f’mergħat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kollha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ħdura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jqegħedni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Imbagħad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Susanna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b’għajta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kbira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qalet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dejjem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int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kulma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moħbi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tkun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taf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b’kull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ħaġa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qabel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1934651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2339554"/>
            <a:ext cx="2204845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Ħdejn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ilma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fejn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nistrieħ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jeħodni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hemm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jrejjaqni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651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3635698"/>
            <a:ext cx="22322480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nibżax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mill-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ħsara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Mulej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inti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miegħi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1043410"/>
            <a:ext cx="22538504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Imexxini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fit-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triq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tas-sewwa</a:t>
            </a:r>
            <a:endParaRPr kumimoji="0" lang="en-US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minħabba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Imqar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jekk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nimxi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f’wied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mudlam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179314"/>
            <a:ext cx="22538504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nibżax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ħsara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inti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miegħi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ħatar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tiegħek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għasluġ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tiegħek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huma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jwennsuni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266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635698"/>
            <a:ext cx="22466496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nibżax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mill-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ħsara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Mulej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inti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miegħi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234609"/>
            <a:ext cx="22610512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tħejji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mejda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għalija</a:t>
            </a:r>
            <a:endParaRPr kumimoji="0" lang="en-US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quddiem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għedewwa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Biż-żejt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tidlikli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rasi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kalċi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tfawwarli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843290"/>
            <a:ext cx="22466496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nibżax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mill-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ħsara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Mulej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inti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miegħi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234609"/>
            <a:ext cx="22610512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Miegħi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iva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jimxu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tieba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ħniena</a:t>
            </a:r>
            <a:endParaRPr kumimoji="0" lang="en-US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kollha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ħajti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ngħammar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f’dar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Mulej</a:t>
            </a:r>
            <a:endParaRPr kumimoji="0" lang="en-US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sakemm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indum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6124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843290"/>
            <a:ext cx="22466496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nibżax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mill-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ħsara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Mulej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inti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miegħi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33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 u Tifħir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Lilek Kristu</a:t>
            </a:r>
            <a:endParaRPr kumimoji="0" lang="en-US" sz="16404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sseħħ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inti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taf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dawn taw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xhieda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falza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Ara,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issa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se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mmut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dak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kollu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fil-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ħażen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tagħhom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qalgħu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fuqi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jiena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43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74638" y="217897"/>
            <a:ext cx="22250473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nitgħaxxaqx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b’mewt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midneb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jgħid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mt-MT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Mulej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imma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bir-reġgħa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lura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tiegħu minn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triqtu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biex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jgħix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 u Tifħir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Lilek Kristu</a:t>
            </a:r>
            <a:endParaRPr kumimoji="0" lang="en-US" sz="16404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2671" y="1870838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Qari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m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ill-Evan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ġ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el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j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u 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skont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San Ġ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wann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Ġw</a:t>
            </a:r>
            <a:r>
              <a:rPr kumimoji="0" lang="en-US" sz="10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8, 1-11</a:t>
            </a:r>
            <a:endParaRPr kumimoji="0" lang="mt-MT" sz="10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R:/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Glorja</a:t>
            </a: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lilek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Mulej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F’dak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iż-żmien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Ġesù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telaq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lejn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Għolja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taż-Żebbuġ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Imma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għada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qabel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is-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sebħ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raġa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mar fit-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tempju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poplu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kollu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ġie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ħdejh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qagħad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bilqiegħda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jgħallimhom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Imbagħad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kittieba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Fariżej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ħadulu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quddiemu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waħda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mara li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kienet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44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inqabdet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fl-adulterju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Huma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qegħduha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fin-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nofs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qalulu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Mgħallem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din il-mara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nqabdet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fatt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fl-adulterju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Issa fil-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Liġi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84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tagħna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Mosè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ordnalna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nisa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bħal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dawn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inħaġġruhom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Int,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imma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xi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tgħid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?”.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qaluhulu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biex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iġarrbuh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67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ħalli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jkollhom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fuqiex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jixluh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Imma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Ġesù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tbaxxa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lejn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l-art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beda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jikteb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b’sebgħu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fit-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trab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Billi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dawk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baqgħu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jistaqsuh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qam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dritt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92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qalilhom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“Min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fostkom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bla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dnub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jitfgħalha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ewwel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ġebla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raġa</a:t>
            </a:r>
            <a:r>
              <a:rPr kumimoji="0" 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tbaxxa</a:t>
            </a:r>
            <a:r>
              <a:rPr kumimoji="0" 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jikteb</a:t>
            </a:r>
            <a:r>
              <a:rPr kumimoji="0" 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fit-</a:t>
            </a:r>
            <a:r>
              <a:rPr kumimoji="0" 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trab</a:t>
            </a:r>
            <a:r>
              <a:rPr kumimoji="0" 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578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Kif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semgħuh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jgħid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dan,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qabdu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telqu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wieħed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wara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ieħor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ibda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mix-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xjuħ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Ġesù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baqa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waħdu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mal-mara,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wieqfa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fin-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nofs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m’għamilt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xejn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sama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t-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talba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tagħha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Huma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sejrin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għall-mewt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qajjem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qaddis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daqsxejn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34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Qam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dritt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qalilha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Dawk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fejnhom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mara?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Ħadd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minnhom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kkundannak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?”.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Ħadd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Sinjur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”, </a:t>
            </a:r>
          </a:p>
        </p:txBody>
      </p:sp>
    </p:spTree>
    <p:extLst>
      <p:ext uri="{BB962C8B-B14F-4D97-AF65-F5344CB8AC3E}">
        <p14:creationId xmlns:p14="http://schemas.microsoft.com/office/powerpoint/2010/main" val="1462349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qaltlu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Qalilha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Ġesù</a:t>
            </a:r>
            <a:r>
              <a:rPr kumimoji="0" 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“Mela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anqas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nikkundannak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Mur, 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lum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’il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quddiem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tidnibx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iżjed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37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1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Il-</a:t>
            </a:r>
            <a:r>
              <a:rPr kumimoji="0" lang="en-GB" sz="1531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Kelma</a:t>
            </a:r>
            <a:r>
              <a:rPr kumimoji="0" lang="en-GB" sz="1531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531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tal-Mulej</a:t>
            </a:r>
            <a:endParaRPr kumimoji="0" lang="en-GB" sz="1531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1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</a:t>
            </a:r>
            <a:r>
              <a:rPr kumimoji="0" lang="mt-MT" sz="1531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</a:t>
            </a:r>
            <a:r>
              <a:rPr kumimoji="0" lang="en-GB" sz="1531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ifħir</a:t>
            </a:r>
            <a:r>
              <a:rPr kumimoji="0" lang="en-GB" sz="1531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531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lilek</a:t>
            </a:r>
            <a:r>
              <a:rPr kumimoji="0" lang="en-GB" sz="1531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531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Kristu</a:t>
            </a:r>
            <a:endParaRPr kumimoji="0" lang="en-US" sz="1531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żagħżugħ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jismu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dan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qabad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jgħajjat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jgħid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m’għandix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ħtija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-30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tad-</a:t>
            </a:r>
            <a:r>
              <a:rPr kumimoji="0" lang="en-US" altLang="en-US" sz="15500" b="1" i="1" u="none" strike="noStrike" kern="1200" cap="none" spc="-30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demm</a:t>
            </a:r>
            <a:r>
              <a:rPr kumimoji="0" lang="en-US" altLang="en-US" sz="15500" b="1" i="1" u="none" strike="noStrike" kern="1200" cap="none" spc="-30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din il-mara!”. 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DAEDE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3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nies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kollha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daru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jħarsu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lejh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“Dan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x’diskors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?”.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qalulu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Hu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ħareġ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f’nofshom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Nies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Iżrael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daqshekk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-30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intom</a:t>
            </a:r>
            <a:r>
              <a:rPr kumimoji="0" lang="en-US" altLang="en-US" sz="15500" b="1" i="1" u="none" strike="noStrike" kern="1200" cap="none" spc="-30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-30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boloh</a:t>
            </a:r>
            <a:r>
              <a:rPr kumimoji="0" lang="en-US" altLang="en-US" sz="15500" b="1" i="1" u="none" strike="noStrike" kern="1200" cap="none" spc="-30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? </a:t>
            </a:r>
            <a:r>
              <a:rPr kumimoji="0" lang="en-US" altLang="en-US" sz="15500" b="1" i="1" u="none" strike="noStrike" kern="1200" cap="none" spc="-30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Tikkundannaw</a:t>
            </a:r>
            <a:r>
              <a:rPr kumimoji="0" lang="en-US" altLang="en-US" sz="15500" b="1" i="1" u="none" strike="noStrike" kern="1200" cap="none" spc="-30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waħda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ulied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Iżrael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97587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tqisu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xejn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tfittxu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tagħrfu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s-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sewwa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!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Erġgħu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lura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fejn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isir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ħaqq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dawn taw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xhieda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falza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kontriha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21060447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1198</TotalTime>
  <Words>945</Words>
  <Application>Microsoft Office PowerPoint</Application>
  <PresentationFormat>Custom</PresentationFormat>
  <Paragraphs>129</Paragraphs>
  <Slides>53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53</vt:i4>
      </vt:variant>
    </vt:vector>
  </HeadingPairs>
  <TitlesOfParts>
    <vt:vector size="73" baseType="lpstr">
      <vt:lpstr>Arial</vt:lpstr>
      <vt:lpstr>Wingdings</vt:lpstr>
      <vt:lpstr>Wingdings 2</vt:lpstr>
      <vt:lpstr>Corbel</vt:lpstr>
      <vt:lpstr>Consolas</vt:lpstr>
      <vt:lpstr>Maltese Times Roman</vt:lpstr>
      <vt:lpstr>Times New Roman</vt:lpstr>
      <vt:lpstr>Wingdings 3</vt:lpstr>
      <vt:lpstr>Calibri</vt:lpstr>
      <vt:lpstr>Franklin Gothic Book</vt:lpstr>
      <vt:lpstr>Theme2</vt:lpstr>
      <vt:lpstr>3_Office Theme</vt:lpstr>
      <vt:lpstr>Metro</vt:lpstr>
      <vt:lpstr>2_Default Design</vt:lpstr>
      <vt:lpstr>1_Theme2</vt:lpstr>
      <vt:lpstr>3_Theme2</vt:lpstr>
      <vt:lpstr>4_Default Design</vt:lpstr>
      <vt:lpstr>12_Default Design</vt:lpstr>
      <vt:lpstr>1_Default Design</vt:lpstr>
      <vt:lpstr>4_Theme2</vt:lpstr>
      <vt:lpstr>Qari mill-Ktieb tal-Profeta Daniel Dan 13, 41ċ-62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</cp:lastModifiedBy>
  <cp:revision>137</cp:revision>
  <dcterms:created xsi:type="dcterms:W3CDTF">2008-12-28T11:50:57Z</dcterms:created>
  <dcterms:modified xsi:type="dcterms:W3CDTF">2023-03-07T04:39:24Z</dcterms:modified>
</cp:coreProperties>
</file>