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</p:sldMasterIdLst>
  <p:sldIdLst>
    <p:sldId id="398" r:id="rId3"/>
    <p:sldId id="342" r:id="rId4"/>
    <p:sldId id="725" r:id="rId5"/>
    <p:sldId id="726" r:id="rId6"/>
    <p:sldId id="727" r:id="rId7"/>
    <p:sldId id="728" r:id="rId8"/>
    <p:sldId id="729" r:id="rId9"/>
    <p:sldId id="730" r:id="rId10"/>
    <p:sldId id="731" r:id="rId11"/>
    <p:sldId id="395" r:id="rId12"/>
    <p:sldId id="396" r:id="rId13"/>
    <p:sldId id="640" r:id="rId14"/>
    <p:sldId id="732" r:id="rId15"/>
    <p:sldId id="355" r:id="rId16"/>
    <p:sldId id="356" r:id="rId17"/>
    <p:sldId id="745" r:id="rId18"/>
    <p:sldId id="733" r:id="rId19"/>
    <p:sldId id="358" r:id="rId20"/>
    <p:sldId id="359" r:id="rId21"/>
    <p:sldId id="734" r:id="rId22"/>
    <p:sldId id="735" r:id="rId23"/>
    <p:sldId id="360" r:id="rId24"/>
    <p:sldId id="621" r:id="rId25"/>
    <p:sldId id="402" r:id="rId26"/>
    <p:sldId id="622" r:id="rId27"/>
    <p:sldId id="363" r:id="rId28"/>
    <p:sldId id="364" r:id="rId29"/>
    <p:sldId id="736" r:id="rId30"/>
    <p:sldId id="737" r:id="rId31"/>
    <p:sldId id="738" r:id="rId32"/>
    <p:sldId id="739" r:id="rId33"/>
    <p:sldId id="740" r:id="rId34"/>
    <p:sldId id="741" r:id="rId35"/>
    <p:sldId id="742" r:id="rId36"/>
    <p:sldId id="743" r:id="rId37"/>
    <p:sldId id="744" r:id="rId38"/>
    <p:sldId id="405" r:id="rId39"/>
    <p:sldId id="371" r:id="rId40"/>
  </p:sldIdLst>
  <p:sldSz cx="23353713" cy="12599988"/>
  <p:notesSz cx="6858000" cy="9144000"/>
  <p:defaultTextStyle>
    <a:defPPr>
      <a:defRPr lang="en-US"/>
    </a:defPPr>
    <a:lvl1pPr marL="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719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5438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8157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08762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35953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6314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9033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217525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>
          <p15:clr>
            <a:srgbClr val="A4A3A4"/>
          </p15:clr>
        </p15:guide>
        <p15:guide id="2" pos="73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CC"/>
    <a:srgbClr val="00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78" y="942"/>
      </p:cViewPr>
      <p:guideLst>
        <p:guide orient="horz" pos="3969"/>
        <p:guide pos="73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5372" y="7979992"/>
            <a:ext cx="19850656" cy="3628797"/>
          </a:xfrm>
        </p:spPr>
        <p:txBody>
          <a:bodyPr/>
          <a:lstStyle>
            <a:lvl1pPr marR="20544" algn="l">
              <a:defRPr sz="9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5372" y="5207995"/>
            <a:ext cx="19850656" cy="2771998"/>
          </a:xfrm>
        </p:spPr>
        <p:txBody>
          <a:bodyPr lIns="225982" anchor="b"/>
          <a:lstStyle>
            <a:lvl1pPr marL="0" indent="0" algn="l">
              <a:spcBef>
                <a:spcPts val="0"/>
              </a:spcBef>
              <a:buNone/>
              <a:defRPr sz="4400">
                <a:solidFill>
                  <a:schemeClr val="tx1"/>
                </a:solidFill>
              </a:defRPr>
            </a:lvl1pPr>
            <a:lvl2pPr marL="1027190" indent="0" algn="ctr">
              <a:buNone/>
            </a:lvl2pPr>
            <a:lvl3pPr marL="2054381" indent="0" algn="ctr">
              <a:buNone/>
            </a:lvl3pPr>
            <a:lvl4pPr marL="3081571" indent="0" algn="ctr">
              <a:buNone/>
            </a:lvl4pPr>
            <a:lvl5pPr marL="4108762" indent="0" algn="ctr">
              <a:buNone/>
            </a:lvl5pPr>
            <a:lvl6pPr marL="5135953" indent="0" algn="ctr">
              <a:buNone/>
            </a:lvl6pPr>
            <a:lvl7pPr marL="6163144" indent="0" algn="ctr">
              <a:buNone/>
            </a:lvl7pPr>
            <a:lvl8pPr marL="7190334" indent="0" algn="ctr">
              <a:buNone/>
            </a:lvl8pPr>
            <a:lvl9pPr marL="8217525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20B94D-E883-446C-9BD4-59FD69409F1E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5BFEA-B7BC-46AE-869E-35877CC40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8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083B3-42E7-4B0E-9EFA-C12C06A40594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7CFC-D595-4D39-B141-0DA071054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7"/>
            <a:ext cx="5059971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6914" y="504587"/>
            <a:ext cx="1498530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5C6-059A-4747-A6AA-7E75BED45548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58D-F3E6-415E-9178-06440EEDA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6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529" y="3914164"/>
            <a:ext cx="19850656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57" y="7139993"/>
            <a:ext cx="16347600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4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08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35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6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9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1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1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0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3" y="8096660"/>
            <a:ext cx="19850656" cy="2502497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4783" y="5340414"/>
            <a:ext cx="19850656" cy="2756246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2719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5438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15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10876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13595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16314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9033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21752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60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7685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1471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4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820416"/>
            <a:ext cx="10318612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7686" y="3995829"/>
            <a:ext cx="10318612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63364" y="2820416"/>
            <a:ext cx="10322665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3995829"/>
            <a:ext cx="10322665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1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34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78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7" y="501666"/>
            <a:ext cx="7683211" cy="2134998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0654" y="501667"/>
            <a:ext cx="13055374" cy="10753741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7687" y="2636666"/>
            <a:ext cx="7683211" cy="8618742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5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A2BB-D33C-4850-9195-4E974B61D496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5FE5-1C26-4DC1-8095-C66980511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61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92" y="8819992"/>
            <a:ext cx="14012228" cy="104125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7492" y="1125833"/>
            <a:ext cx="14012228" cy="7559993"/>
          </a:xfrm>
        </p:spPr>
        <p:txBody>
          <a:bodyPr/>
          <a:lstStyle>
            <a:lvl1pPr marL="0" indent="0">
              <a:buNone/>
              <a:defRPr sz="7200"/>
            </a:lvl1pPr>
            <a:lvl2pPr marL="1027190" indent="0">
              <a:buNone/>
              <a:defRPr sz="6300"/>
            </a:lvl2pPr>
            <a:lvl3pPr marL="2054381" indent="0">
              <a:buNone/>
              <a:defRPr sz="5400"/>
            </a:lvl3pPr>
            <a:lvl4pPr marL="3081571" indent="0">
              <a:buNone/>
              <a:defRPr sz="4400"/>
            </a:lvl4pPr>
            <a:lvl5pPr marL="4108762" indent="0">
              <a:buNone/>
              <a:defRPr sz="4400"/>
            </a:lvl5pPr>
            <a:lvl6pPr marL="5135953" indent="0">
              <a:buNone/>
              <a:defRPr sz="4400"/>
            </a:lvl6pPr>
            <a:lvl7pPr marL="6163144" indent="0">
              <a:buNone/>
              <a:defRPr sz="4400"/>
            </a:lvl7pPr>
            <a:lvl8pPr marL="7190334" indent="0">
              <a:buNone/>
              <a:defRPr sz="4400"/>
            </a:lvl8pPr>
            <a:lvl9pPr marL="8217525" indent="0">
              <a:buNone/>
              <a:defRPr sz="4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492" y="9861242"/>
            <a:ext cx="14012228" cy="1478748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07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26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5"/>
            <a:ext cx="5254586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7685" y="504585"/>
            <a:ext cx="15374528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1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33681" y="1971664"/>
            <a:ext cx="11036252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6854" y="1"/>
            <a:ext cx="14081155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869661" y="2299517"/>
            <a:ext cx="7559993" cy="30367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179913" y="1"/>
            <a:ext cx="7006114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179914" y="7839993"/>
            <a:ext cx="8173800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179913" y="1"/>
            <a:ext cx="3503057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192079" y="7802078"/>
            <a:ext cx="5339728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179913" y="7839992"/>
            <a:ext cx="40868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179914" y="2519998"/>
            <a:ext cx="8173800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179914" y="3219997"/>
            <a:ext cx="8173800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29985" y="7839992"/>
            <a:ext cx="12649928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2300" y="7839992"/>
            <a:ext cx="136229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6583" y="4479997"/>
            <a:ext cx="1440145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6583" y="3919996"/>
            <a:ext cx="1440145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76856" y="7839992"/>
            <a:ext cx="3503057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475" y="737917"/>
            <a:ext cx="21719763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48745" y="1251251"/>
            <a:ext cx="68927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0110" y="1251251"/>
            <a:ext cx="6892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336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634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7158" y="1251251"/>
            <a:ext cx="93251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423" y="2483385"/>
            <a:ext cx="14603855" cy="1795904"/>
          </a:xfrm>
        </p:spPr>
        <p:txBody>
          <a:bodyPr lIns="184894" bIns="0"/>
          <a:lstStyle>
            <a:lvl1pPr marL="12326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422" y="940800"/>
            <a:ext cx="20831513" cy="1427998"/>
          </a:xfrm>
        </p:spPr>
        <p:txBody>
          <a:bodyPr tIns="143807"/>
          <a:lstStyle>
            <a:lvl1pPr algn="l">
              <a:buNone/>
              <a:defRPr sz="8500" b="0" cap="none" spc="-337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3C68C-04DB-41C4-9DDE-DB92225C70E5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EB63DD-D406-4F0B-975D-0DD208BC2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1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6" y="940800"/>
            <a:ext cx="21018342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931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9717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679D5-4828-43FD-B05E-0C4837DA6F1B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6E3AC-0E73-4C00-9C63-8012CC99D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2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37917"/>
            <a:ext cx="22648236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998" y="1251251"/>
            <a:ext cx="11757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634" y="1251251"/>
            <a:ext cx="68927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983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121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2484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7979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2771" y="1251251"/>
            <a:ext cx="2027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3587" y="1251251"/>
            <a:ext cx="9325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317" y="940800"/>
            <a:ext cx="19850656" cy="1679999"/>
          </a:xfrm>
        </p:spPr>
        <p:txBody>
          <a:bodyPr/>
          <a:lstStyle>
            <a:lvl1pPr>
              <a:defRPr sz="9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3324998"/>
            <a:ext cx="10318612" cy="1175414"/>
          </a:xfrm>
        </p:spPr>
        <p:txBody>
          <a:bodyPr anchor="ctr"/>
          <a:lstStyle>
            <a:lvl1pPr marL="164351" indent="0" algn="l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63364" y="3324998"/>
            <a:ext cx="10322665" cy="1175414"/>
          </a:xfrm>
        </p:spPr>
        <p:txBody>
          <a:bodyPr anchor="ctr"/>
          <a:lstStyle>
            <a:lvl1pPr marL="164351" indent="0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7686" y="4517912"/>
            <a:ext cx="10318612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4517912"/>
            <a:ext cx="10322665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B140E-506F-43AA-BBE9-FCFCCDD52D22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E82E9C-8C1A-471F-BBFF-4569BB03A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8331-31B0-4EA8-A847-F7547BFEFF14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8545-EAD9-4F29-B381-896984556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5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F2C6E-9795-483E-A213-6137B13DE41F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549DC-C77F-423D-A576-DFBC3E652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5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529" y="501666"/>
            <a:ext cx="21018342" cy="2134998"/>
          </a:xfrm>
        </p:spPr>
        <p:txBody>
          <a:bodyPr anchor="ctr"/>
          <a:lstStyle>
            <a:lvl1pPr algn="l">
              <a:buNone/>
              <a:defRPr sz="8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1529" y="2636665"/>
            <a:ext cx="6422271" cy="8399992"/>
          </a:xfrm>
        </p:spPr>
        <p:txBody>
          <a:bodyPr/>
          <a:lstStyle>
            <a:lvl1pPr marL="123263" indent="0">
              <a:buNone/>
              <a:defRPr sz="4000"/>
            </a:lvl1pPr>
            <a:lvl2pPr>
              <a:buNone/>
              <a:defRPr sz="2700"/>
            </a:lvl2pPr>
            <a:lvl3pPr>
              <a:buNone/>
              <a:defRPr sz="2200"/>
            </a:lvl3pPr>
            <a:lvl4pPr>
              <a:buNone/>
              <a:defRPr sz="2000"/>
            </a:lvl4pPr>
            <a:lvl5pPr>
              <a:buNone/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57642" y="2636665"/>
            <a:ext cx="14012228" cy="8399992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7F02-16BB-4EAC-A0E8-0F4FFA7C00FD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51C3-5AEA-4191-B1B2-720F997CB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0636" y="1"/>
            <a:ext cx="2241713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28473" y="3462081"/>
            <a:ext cx="2242929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795366" y="2193918"/>
            <a:ext cx="242082" cy="328410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184595" y="2473918"/>
            <a:ext cx="242082" cy="328410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296665" y="2663501"/>
            <a:ext cx="242084" cy="328413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61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60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5371" y="810699"/>
            <a:ext cx="17515285" cy="1289301"/>
          </a:xfrm>
        </p:spPr>
        <p:txBody>
          <a:bodyPr anchor="b"/>
          <a:lstStyle>
            <a:lvl1pPr algn="l">
              <a:buNone/>
              <a:defRPr sz="48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9951" y="3479385"/>
            <a:ext cx="22419564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5371" y="2113123"/>
            <a:ext cx="17515285" cy="1259999"/>
          </a:xfrm>
        </p:spPr>
        <p:txBody>
          <a:bodyPr/>
          <a:lstStyle>
            <a:lvl1pPr marL="61632" indent="0">
              <a:spcBef>
                <a:spcPts val="0"/>
              </a:spcBef>
              <a:buNone/>
              <a:defRPr sz="3100">
                <a:solidFill>
                  <a:srgbClr val="FFFFFF"/>
                </a:solidFill>
              </a:defRPr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42214" y="102085"/>
            <a:ext cx="5449200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212CB8-5A13-45AE-AABC-A556AF0327F0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5371" y="102085"/>
            <a:ext cx="14206843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91414" y="102085"/>
            <a:ext cx="1167685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75F8D-7200-4D07-A90E-B3D12F3A8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8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5372" y="942083"/>
            <a:ext cx="19850656" cy="1679999"/>
          </a:xfrm>
          <a:prstGeom prst="rect">
            <a:avLst/>
          </a:prstGeom>
        </p:spPr>
        <p:txBody>
          <a:bodyPr vert="horz" lIns="205438" tIns="102719" rIns="205438" bIns="102719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5372" y="3278330"/>
            <a:ext cx="19850656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38" tIns="102719" rIns="205438" bIns="102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42214" y="11789156"/>
            <a:ext cx="5449200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29F1CF-43BE-4B3E-A181-A3004429C785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5371" y="11789156"/>
            <a:ext cx="14206843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1991414" y="11789156"/>
            <a:ext cx="1167685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E517B7-3FF4-40B4-9153-537BFFFC6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4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000" kern="1200" spc="-224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5pPr>
      <a:lvl6pPr marL="1027190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6pPr>
      <a:lvl7pPr marL="205438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7pPr>
      <a:lvl8pPr marL="308157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8pPr>
      <a:lvl9pPr marL="4108762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923760" indent="-770393" algn="l" rtl="0" eaLnBrk="0" fontAlgn="base" hangingPunct="0">
        <a:spcBef>
          <a:spcPts val="157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62051" indent="-6419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36281" indent="-51359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831908" indent="-5135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3327671" indent="-4707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3841693" indent="-47250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427311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470453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513595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7686" y="504584"/>
            <a:ext cx="21018342" cy="2099998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939999"/>
            <a:ext cx="21018342" cy="8315410"/>
          </a:xfrm>
          <a:prstGeom prst="rect">
            <a:avLst/>
          </a:prstGeom>
        </p:spPr>
        <p:txBody>
          <a:bodyPr vert="horz" lIns="205438" tIns="102719" rIns="205438" bIns="102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7686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79186" y="11678323"/>
            <a:ext cx="7395343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6828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2054381" rtl="0" eaLnBrk="1" latinLnBrk="0" hangingPunct="1"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93" indent="-770393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185" indent="-641994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6797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516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62235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64954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7673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70392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731121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93" y="2898763"/>
            <a:ext cx="23353713" cy="6804050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t-MT" sz="15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Qari mill-Ktieb</a:t>
            </a:r>
            <a:endParaRPr lang="en-GB" sz="15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sz="159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tan-</a:t>
            </a:r>
            <a:r>
              <a:rPr lang="en-GB" sz="159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Numri</a:t>
            </a:r>
            <a:endParaRPr lang="mt-MT" sz="159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mt-MT" sz="10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Num 21, 4-9</a:t>
            </a:r>
            <a:endParaRPr lang="en-GB" sz="103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4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1640" y="3563690"/>
            <a:ext cx="21149412" cy="4977981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/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05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35" y="4715818"/>
            <a:ext cx="23353713" cy="5131869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Mulej, isma’ t-talba tiegħi</a:t>
            </a:r>
            <a:endParaRPr lang="pt-BR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664" y="506112"/>
            <a:ext cx="17785976" cy="2592713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3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6165" y="251322"/>
            <a:ext cx="2250297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Mulej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isma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 t-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talba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ħa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tasal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għandek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għajta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Taħbix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wiċċek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minni</a:t>
            </a:r>
            <a:endParaRPr lang="en-GB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f’jum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id-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dwejjaq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9639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6165" y="2339554"/>
            <a:ext cx="22502970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ressaq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widintek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lejja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meta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nsejjaħlek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fittex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weġibni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539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-3827" y="3657115"/>
            <a:ext cx="23353712" cy="528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isma’ t-talba tiegħi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61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9418" y="233895"/>
            <a:ext cx="22636464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Ħa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jkollhom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ġnus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biża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 ta’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ismek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Mulej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s-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slaten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kollha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-art </a:t>
            </a:r>
            <a:endParaRPr lang="mt-MT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biża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 </a:t>
            </a:r>
            <a:endParaRPr lang="mt-MT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tas-sebħ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tiegħek,</a:t>
            </a: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0466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8624" y="2618369"/>
            <a:ext cx="22636464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meta 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Mulej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jerġa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jibni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lil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Sijon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  <a:endParaRPr lang="mt-MT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jidher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fis-sebħ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593003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9418" y="1425735"/>
            <a:ext cx="22636464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Hu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jisma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 t-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talb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endParaRPr lang="mt-MT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tal-mitluqin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ma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jistmellx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it-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talb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tagħhom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679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0" y="3419674"/>
            <a:ext cx="23353712" cy="528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isma’ t-talba tiegħi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71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44402" y="1187426"/>
            <a:ext cx="22466496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Jinkiteb dan għan-nisel li għad jiġi,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poplu ġdid għad ifaħħar lill-Mulej.</a:t>
            </a:r>
          </a:p>
        </p:txBody>
      </p:sp>
    </p:spTree>
    <p:extLst>
      <p:ext uri="{BB962C8B-B14F-4D97-AF65-F5344CB8AC3E}">
        <p14:creationId xmlns:p14="http://schemas.microsoft.com/office/powerpoint/2010/main" val="193096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Iżraelin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telqu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minn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ħdejn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il-muntanja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Hor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mat-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triq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tal-Baħar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tal-Qasab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biex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jeħduha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bid-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dawra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mal-art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35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44402" y="178836"/>
            <a:ext cx="2246649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“Il-Mulej iħares ’l isfel mill-għoli tas-santwarju tiegħu,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jittawwal mis-sema lejn </a:t>
            </a:r>
            <a:endParaRPr lang="mt-MT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l-art,</a:t>
            </a:r>
          </a:p>
        </p:txBody>
      </p:sp>
    </p:spTree>
    <p:extLst>
      <p:ext uri="{BB962C8B-B14F-4D97-AF65-F5344CB8AC3E}">
        <p14:creationId xmlns:p14="http://schemas.microsoft.com/office/powerpoint/2010/main" val="197603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44402" y="1187426"/>
            <a:ext cx="22466496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biex jisma’ l-krib </a:t>
            </a:r>
            <a:endParaRPr lang="mt-MT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tal-ilsiera,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biex jeħles ’il dawk li huma għall-mewt”.</a:t>
            </a:r>
          </a:p>
        </p:txBody>
      </p:sp>
    </p:spTree>
    <p:extLst>
      <p:ext uri="{BB962C8B-B14F-4D97-AF65-F5344CB8AC3E}">
        <p14:creationId xmlns:p14="http://schemas.microsoft.com/office/powerpoint/2010/main" val="252909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9188" y="3347666"/>
            <a:ext cx="23353713" cy="528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isma’ t-talba tiegħi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13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542D-CB49-4555-83CC-D9F71263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32841" y="233895"/>
            <a:ext cx="22489617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Iż-żerriegħa hi l-kelma ta’ Alla,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il-bidwi hu Kristu: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min isib lilu jkollu l-ħajja ta’ dejjem.</a:t>
            </a:r>
            <a:endParaRPr lang="nl-NL" sz="155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37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787476" y="6072495"/>
            <a:ext cx="414953" cy="82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438" tIns="102719" rIns="205438" bIns="102719">
            <a:spAutoFit/>
          </a:bodyPr>
          <a:lstStyle/>
          <a:p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1425374"/>
            <a:ext cx="23353712" cy="897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mill-Evan</a:t>
            </a:r>
            <a:r>
              <a:rPr lang="mt-MT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Ġwann</a:t>
            </a:r>
            <a:endParaRPr lang="en-GB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Ġw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8, 21-30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30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lill-Fariżej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mmur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tfittxuni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tmutu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dnub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11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Fejn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sejjer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tistgħux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tiġu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Lhud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Jaqaw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se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jneħħi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ħajtu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b’idejh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  <a:endParaRPr lang="mt-MT" sz="15500" dirty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354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Fejn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sejjer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tistgħux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tiġu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Ġesù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qalilhom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hawn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isfel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jiena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hemm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5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443608" y="1115418"/>
            <a:ext cx="22394488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ta’ Edom.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Imma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poplu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ddejjaq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jimxi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beda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jgerger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kontra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Alla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kontra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Mosè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73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nies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din 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dinja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m’iniex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din 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dinja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Kif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għedtilkom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tmutu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dnubietkom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Għax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07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temmnux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jiena hu,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tmutu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dnubietkom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 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“U int min int?”.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staqsewh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Weġibhom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“Dak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ngħidilkom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20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Għandi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ħafna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xi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x’nikkundanna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iżda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dak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bagħatni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verità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jiena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760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dinja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dak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smajt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mingħandu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Huma ma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ntebħux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li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qiegħed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ikellimhom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il-Missier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Għalhekk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0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5576" y="214880"/>
            <a:ext cx="229997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qalilhom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“Meta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terfgħu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’l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Bin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bniedem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imbagħad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tagħrfu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jiena hu u li minn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rajja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7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87624" y="214880"/>
            <a:ext cx="22322480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xejn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nitkellem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skont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għallimni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Missier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U min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bagħatni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huwa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miegħi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telaqnix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waħdi,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jiena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dejjem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99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15616" y="1426529"/>
            <a:ext cx="22322480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dak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jogħġob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Meta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tkellem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hekk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kienu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ħafna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dawk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li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emmnu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52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18214" y="3442474"/>
            <a:ext cx="22678309" cy="513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24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9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Għala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tellajtuna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Eġittu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immutu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fid-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deżert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M’hawnx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ħobż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lanqas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ilma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aħna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xbajna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b’dan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ikel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ħafif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16274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Mulej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bagħat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sriep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velenużi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f’nofs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il-poplu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bdew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jigdmuhom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;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mietu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ħafna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mill-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poplu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ta’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Iżrael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U 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poplu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mar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għand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Mosè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6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71600" y="157923"/>
            <a:ext cx="22610512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qalulu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Dnibna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tkellimna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kontra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kontra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Itlob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lill-Mulej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jwarrab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is-</a:t>
            </a: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sriep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minn</a:t>
            </a:r>
          </a:p>
        </p:txBody>
      </p:sp>
    </p:spTree>
    <p:extLst>
      <p:ext uri="{BB962C8B-B14F-4D97-AF65-F5344CB8AC3E}">
        <p14:creationId xmlns:p14="http://schemas.microsoft.com/office/powerpoint/2010/main" val="318408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54727" y="1426529"/>
            <a:ext cx="22645846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b="1" i="1" spc="-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fostna</a:t>
            </a:r>
            <a:r>
              <a:rPr lang="en-US" sz="15500" b="1" i="1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 </a:t>
            </a:r>
            <a:endParaRPr lang="mt-MT" sz="15500" b="1" i="1" spc="-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Mosè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mar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jitlob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għall-poplu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U 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Mulej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kellem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Mosè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6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Agħmel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serp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tal-bronż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arbulah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stendard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jingidem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jħares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ifiq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Mosè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għamel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serp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2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tal-bronż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arbulah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bħal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stendard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ġara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li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kull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min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jigdmu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s-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serp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iħares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lejn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is-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serp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tal-bronż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ifiq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jgħix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45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622</Words>
  <Application>Microsoft Office PowerPoint</Application>
  <PresentationFormat>Custom</PresentationFormat>
  <Paragraphs>85</Paragraphs>
  <Slides>38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3_Metro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Il-Mulej ftakar f’Anna u wildet iben u semmietu Samwel..</dc:title>
  <dc:creator>Afred Caruana</dc:creator>
  <cp:lastModifiedBy>Alfred</cp:lastModifiedBy>
  <cp:revision>62</cp:revision>
  <dcterms:created xsi:type="dcterms:W3CDTF">2012-07-21T16:47:17Z</dcterms:created>
  <dcterms:modified xsi:type="dcterms:W3CDTF">2023-03-07T05:01:28Z</dcterms:modified>
</cp:coreProperties>
</file>