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97" r:id="rId2"/>
  </p:sldMasterIdLst>
  <p:sldIdLst>
    <p:sldId id="398" r:id="rId3"/>
    <p:sldId id="342" r:id="rId4"/>
    <p:sldId id="657" r:id="rId5"/>
    <p:sldId id="658" r:id="rId6"/>
    <p:sldId id="659" r:id="rId7"/>
    <p:sldId id="660" r:id="rId8"/>
    <p:sldId id="661" r:id="rId9"/>
    <p:sldId id="395" r:id="rId10"/>
    <p:sldId id="396" r:id="rId11"/>
    <p:sldId id="640" r:id="rId12"/>
    <p:sldId id="662" r:id="rId13"/>
    <p:sldId id="355" r:id="rId14"/>
    <p:sldId id="356" r:id="rId15"/>
    <p:sldId id="663" r:id="rId16"/>
    <p:sldId id="358" r:id="rId17"/>
    <p:sldId id="359" r:id="rId18"/>
    <p:sldId id="664" r:id="rId19"/>
    <p:sldId id="360" r:id="rId20"/>
    <p:sldId id="621" r:id="rId21"/>
    <p:sldId id="402" r:id="rId22"/>
    <p:sldId id="622" r:id="rId23"/>
    <p:sldId id="363" r:id="rId24"/>
    <p:sldId id="364" r:id="rId25"/>
    <p:sldId id="665" r:id="rId26"/>
    <p:sldId id="666" r:id="rId27"/>
    <p:sldId id="667" r:id="rId28"/>
    <p:sldId id="674" r:id="rId29"/>
    <p:sldId id="668" r:id="rId30"/>
    <p:sldId id="669" r:id="rId31"/>
    <p:sldId id="670" r:id="rId32"/>
    <p:sldId id="671" r:id="rId33"/>
    <p:sldId id="672" r:id="rId34"/>
    <p:sldId id="673" r:id="rId35"/>
    <p:sldId id="405" r:id="rId36"/>
    <p:sldId id="371" r:id="rId37"/>
  </p:sldIdLst>
  <p:sldSz cx="23353713" cy="12599988"/>
  <p:notesSz cx="6858000" cy="9144000"/>
  <p:defaultTextStyle>
    <a:defPPr>
      <a:defRPr lang="en-US"/>
    </a:defPPr>
    <a:lvl1pPr marL="0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1pPr>
    <a:lvl2pPr marL="1027190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2pPr>
    <a:lvl3pPr marL="2054381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3pPr>
    <a:lvl4pPr marL="3081571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4pPr>
    <a:lvl5pPr marL="4108762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5pPr>
    <a:lvl6pPr marL="5135953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6pPr>
    <a:lvl7pPr marL="6163144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7pPr>
    <a:lvl8pPr marL="7190334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8pPr>
    <a:lvl9pPr marL="8217525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>
          <p15:clr>
            <a:srgbClr val="A4A3A4"/>
          </p15:clr>
        </p15:guide>
        <p15:guide id="2" pos="73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3300"/>
    <a:srgbClr val="66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660" y="102"/>
      </p:cViewPr>
      <p:guideLst>
        <p:guide orient="horz" pos="3969"/>
        <p:guide pos="73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" y="2"/>
            <a:ext cx="932526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0623" y="1251251"/>
            <a:ext cx="117578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207" y="1251251"/>
            <a:ext cx="7298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6554" y="1251251"/>
            <a:ext cx="24326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7625" y="1251251"/>
            <a:ext cx="20273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2772" y="9272077"/>
            <a:ext cx="186505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2772" y="8814159"/>
            <a:ext cx="186505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2772" y="8519576"/>
            <a:ext cx="186505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2772" y="8344577"/>
            <a:ext cx="186505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5372" y="7979992"/>
            <a:ext cx="19850656" cy="3628797"/>
          </a:xfrm>
        </p:spPr>
        <p:txBody>
          <a:bodyPr/>
          <a:lstStyle>
            <a:lvl1pPr marR="20544" algn="l">
              <a:defRPr sz="9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5372" y="5207995"/>
            <a:ext cx="19850656" cy="2771998"/>
          </a:xfrm>
        </p:spPr>
        <p:txBody>
          <a:bodyPr lIns="225982" anchor="b"/>
          <a:lstStyle>
            <a:lvl1pPr marL="0" indent="0" algn="l">
              <a:spcBef>
                <a:spcPts val="0"/>
              </a:spcBef>
              <a:buNone/>
              <a:defRPr sz="4400">
                <a:solidFill>
                  <a:schemeClr val="tx1"/>
                </a:solidFill>
              </a:defRPr>
            </a:lvl1pPr>
            <a:lvl2pPr marL="1027190" indent="0" algn="ctr">
              <a:buNone/>
            </a:lvl2pPr>
            <a:lvl3pPr marL="2054381" indent="0" algn="ctr">
              <a:buNone/>
            </a:lvl3pPr>
            <a:lvl4pPr marL="3081571" indent="0" algn="ctr">
              <a:buNone/>
            </a:lvl4pPr>
            <a:lvl5pPr marL="4108762" indent="0" algn="ctr">
              <a:buNone/>
            </a:lvl5pPr>
            <a:lvl6pPr marL="5135953" indent="0" algn="ctr">
              <a:buNone/>
            </a:lvl6pPr>
            <a:lvl7pPr marL="6163144" indent="0" algn="ctr">
              <a:buNone/>
            </a:lvl7pPr>
            <a:lvl8pPr marL="7190334" indent="0" algn="ctr">
              <a:buNone/>
            </a:lvl8pPr>
            <a:lvl9pPr marL="8217525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20B94D-E883-446C-9BD4-59FD69409F1E}" type="datetimeFigureOut">
              <a:rPr lang="en-US"/>
              <a:pPr>
                <a:defRPr/>
              </a:pPr>
              <a:t>2/6/2024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45BFEA-B7BC-46AE-869E-35877CC40C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58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083B3-42E7-4B0E-9EFA-C12C06A40594}" type="datetimeFigureOut">
              <a:rPr lang="en-US"/>
              <a:pPr>
                <a:defRPr/>
              </a:pPr>
              <a:t>2/6/2024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27CFC-D595-4D39-B141-0DA071054F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35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31442" y="504587"/>
            <a:ext cx="5059971" cy="10750823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6914" y="504587"/>
            <a:ext cx="14985300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F75C6-059A-4747-A6AA-7E75BED45548}" type="datetimeFigureOut">
              <a:rPr lang="en-US"/>
              <a:pPr>
                <a:defRPr/>
              </a:pPr>
              <a:t>2/6/2024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8458D-F3E6-415E-9178-06440EEDAF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964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529" y="3914164"/>
            <a:ext cx="19850656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3057" y="7139993"/>
            <a:ext cx="16347600" cy="32199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27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54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81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08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35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63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190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217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511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207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4783" y="8096660"/>
            <a:ext cx="19850656" cy="2502497"/>
          </a:xfrm>
        </p:spPr>
        <p:txBody>
          <a:bodyPr anchor="t"/>
          <a:lstStyle>
            <a:lvl1pPr algn="l">
              <a:defRPr sz="9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4783" y="5340414"/>
            <a:ext cx="19850656" cy="2756246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102719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2054381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81571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410876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5135953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6163144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7190334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8217525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060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7685" y="2939999"/>
            <a:ext cx="10314557" cy="8315410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71471" y="2939999"/>
            <a:ext cx="10314557" cy="8315410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34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7686" y="2820416"/>
            <a:ext cx="10318612" cy="1175414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7190" indent="0">
              <a:buNone/>
              <a:defRPr sz="4400" b="1"/>
            </a:lvl2pPr>
            <a:lvl3pPr marL="2054381" indent="0">
              <a:buNone/>
              <a:defRPr sz="4000" b="1"/>
            </a:lvl3pPr>
            <a:lvl4pPr marL="3081571" indent="0">
              <a:buNone/>
              <a:defRPr sz="3600" b="1"/>
            </a:lvl4pPr>
            <a:lvl5pPr marL="4108762" indent="0">
              <a:buNone/>
              <a:defRPr sz="3600" b="1"/>
            </a:lvl5pPr>
            <a:lvl6pPr marL="5135953" indent="0">
              <a:buNone/>
              <a:defRPr sz="3600" b="1"/>
            </a:lvl6pPr>
            <a:lvl7pPr marL="6163144" indent="0">
              <a:buNone/>
              <a:defRPr sz="3600" b="1"/>
            </a:lvl7pPr>
            <a:lvl8pPr marL="7190334" indent="0">
              <a:buNone/>
              <a:defRPr sz="3600" b="1"/>
            </a:lvl8pPr>
            <a:lvl9pPr marL="8217525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7686" y="3995829"/>
            <a:ext cx="10318612" cy="7259578"/>
          </a:xfrm>
        </p:spPr>
        <p:txBody>
          <a:bodyPr/>
          <a:lstStyle>
            <a:lvl1pPr>
              <a:defRPr sz="54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63364" y="2820416"/>
            <a:ext cx="10322665" cy="1175414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7190" indent="0">
              <a:buNone/>
              <a:defRPr sz="4400" b="1"/>
            </a:lvl2pPr>
            <a:lvl3pPr marL="2054381" indent="0">
              <a:buNone/>
              <a:defRPr sz="4000" b="1"/>
            </a:lvl3pPr>
            <a:lvl4pPr marL="3081571" indent="0">
              <a:buNone/>
              <a:defRPr sz="3600" b="1"/>
            </a:lvl4pPr>
            <a:lvl5pPr marL="4108762" indent="0">
              <a:buNone/>
              <a:defRPr sz="3600" b="1"/>
            </a:lvl5pPr>
            <a:lvl6pPr marL="5135953" indent="0">
              <a:buNone/>
              <a:defRPr sz="3600" b="1"/>
            </a:lvl6pPr>
            <a:lvl7pPr marL="6163144" indent="0">
              <a:buNone/>
              <a:defRPr sz="3600" b="1"/>
            </a:lvl7pPr>
            <a:lvl8pPr marL="7190334" indent="0">
              <a:buNone/>
              <a:defRPr sz="3600" b="1"/>
            </a:lvl8pPr>
            <a:lvl9pPr marL="8217525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63364" y="3995829"/>
            <a:ext cx="10322665" cy="7259578"/>
          </a:xfrm>
        </p:spPr>
        <p:txBody>
          <a:bodyPr/>
          <a:lstStyle>
            <a:lvl1pPr>
              <a:defRPr sz="54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116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534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7788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7687" y="501666"/>
            <a:ext cx="7683211" cy="2134998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0654" y="501667"/>
            <a:ext cx="13055374" cy="10753741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7687" y="2636666"/>
            <a:ext cx="7683211" cy="8618742"/>
          </a:xfrm>
        </p:spPr>
        <p:txBody>
          <a:bodyPr/>
          <a:lstStyle>
            <a:lvl1pPr marL="0" indent="0">
              <a:buNone/>
              <a:defRPr sz="3100"/>
            </a:lvl1pPr>
            <a:lvl2pPr marL="1027190" indent="0">
              <a:buNone/>
              <a:defRPr sz="2700"/>
            </a:lvl2pPr>
            <a:lvl3pPr marL="2054381" indent="0">
              <a:buNone/>
              <a:defRPr sz="2200"/>
            </a:lvl3pPr>
            <a:lvl4pPr marL="3081571" indent="0">
              <a:buNone/>
              <a:defRPr sz="2000"/>
            </a:lvl4pPr>
            <a:lvl5pPr marL="4108762" indent="0">
              <a:buNone/>
              <a:defRPr sz="2000"/>
            </a:lvl5pPr>
            <a:lvl6pPr marL="5135953" indent="0">
              <a:buNone/>
              <a:defRPr sz="2000"/>
            </a:lvl6pPr>
            <a:lvl7pPr marL="6163144" indent="0">
              <a:buNone/>
              <a:defRPr sz="2000"/>
            </a:lvl7pPr>
            <a:lvl8pPr marL="7190334" indent="0">
              <a:buNone/>
              <a:defRPr sz="2000"/>
            </a:lvl8pPr>
            <a:lvl9pPr marL="8217525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25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DA2BB-D33C-4850-9195-4E974B61D496}" type="datetimeFigureOut">
              <a:rPr lang="en-US"/>
              <a:pPr>
                <a:defRPr/>
              </a:pPr>
              <a:t>2/6/2024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5FE5-1C26-4DC1-8095-C669805116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0611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492" y="8819992"/>
            <a:ext cx="14012228" cy="1041250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7492" y="1125833"/>
            <a:ext cx="14012228" cy="7559993"/>
          </a:xfrm>
        </p:spPr>
        <p:txBody>
          <a:bodyPr/>
          <a:lstStyle>
            <a:lvl1pPr marL="0" indent="0">
              <a:buNone/>
              <a:defRPr sz="7200"/>
            </a:lvl1pPr>
            <a:lvl2pPr marL="1027190" indent="0">
              <a:buNone/>
              <a:defRPr sz="6300"/>
            </a:lvl2pPr>
            <a:lvl3pPr marL="2054381" indent="0">
              <a:buNone/>
              <a:defRPr sz="5400"/>
            </a:lvl3pPr>
            <a:lvl4pPr marL="3081571" indent="0">
              <a:buNone/>
              <a:defRPr sz="4400"/>
            </a:lvl4pPr>
            <a:lvl5pPr marL="4108762" indent="0">
              <a:buNone/>
              <a:defRPr sz="4400"/>
            </a:lvl5pPr>
            <a:lvl6pPr marL="5135953" indent="0">
              <a:buNone/>
              <a:defRPr sz="4400"/>
            </a:lvl6pPr>
            <a:lvl7pPr marL="6163144" indent="0">
              <a:buNone/>
              <a:defRPr sz="4400"/>
            </a:lvl7pPr>
            <a:lvl8pPr marL="7190334" indent="0">
              <a:buNone/>
              <a:defRPr sz="4400"/>
            </a:lvl8pPr>
            <a:lvl9pPr marL="8217525" indent="0">
              <a:buNone/>
              <a:defRPr sz="44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7492" y="9861242"/>
            <a:ext cx="14012228" cy="1478748"/>
          </a:xfrm>
        </p:spPr>
        <p:txBody>
          <a:bodyPr/>
          <a:lstStyle>
            <a:lvl1pPr marL="0" indent="0">
              <a:buNone/>
              <a:defRPr sz="3100"/>
            </a:lvl1pPr>
            <a:lvl2pPr marL="1027190" indent="0">
              <a:buNone/>
              <a:defRPr sz="2700"/>
            </a:lvl2pPr>
            <a:lvl3pPr marL="2054381" indent="0">
              <a:buNone/>
              <a:defRPr sz="2200"/>
            </a:lvl3pPr>
            <a:lvl4pPr marL="3081571" indent="0">
              <a:buNone/>
              <a:defRPr sz="2000"/>
            </a:lvl4pPr>
            <a:lvl5pPr marL="4108762" indent="0">
              <a:buNone/>
              <a:defRPr sz="2000"/>
            </a:lvl5pPr>
            <a:lvl6pPr marL="5135953" indent="0">
              <a:buNone/>
              <a:defRPr sz="2000"/>
            </a:lvl6pPr>
            <a:lvl7pPr marL="6163144" indent="0">
              <a:buNone/>
              <a:defRPr sz="2000"/>
            </a:lvl7pPr>
            <a:lvl8pPr marL="7190334" indent="0">
              <a:buNone/>
              <a:defRPr sz="2000"/>
            </a:lvl8pPr>
            <a:lvl9pPr marL="8217525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5073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263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31442" y="504585"/>
            <a:ext cx="5254586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7685" y="504585"/>
            <a:ext cx="15374528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31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33681" y="1971664"/>
            <a:ext cx="11036252" cy="1063999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05438" tIns="102719" rIns="205438" bIns="10271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6854" y="1"/>
            <a:ext cx="14081155" cy="12153739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05438" tIns="102719" rIns="205438" bIns="10271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869661" y="2299517"/>
            <a:ext cx="7559993" cy="30367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179913" y="1"/>
            <a:ext cx="7006114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179914" y="7839993"/>
            <a:ext cx="8173800" cy="20999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179913" y="1"/>
            <a:ext cx="3503057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192079" y="7802078"/>
            <a:ext cx="5339728" cy="47979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179913" y="7839992"/>
            <a:ext cx="4086899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179914" y="2519998"/>
            <a:ext cx="8173800" cy="53199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179914" y="3219997"/>
            <a:ext cx="8173800" cy="461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29985" y="7839992"/>
            <a:ext cx="12649928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2300" y="7839992"/>
            <a:ext cx="13622999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6583" y="4479997"/>
            <a:ext cx="14401456" cy="33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6583" y="3919996"/>
            <a:ext cx="14401456" cy="39199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76856" y="7839992"/>
            <a:ext cx="3503057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28475" y="737917"/>
            <a:ext cx="21719763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48745" y="1251251"/>
            <a:ext cx="68927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0110" y="1251251"/>
            <a:ext cx="68925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3361" y="1251251"/>
            <a:ext cx="24326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6341" y="1251251"/>
            <a:ext cx="24326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7158" y="1251251"/>
            <a:ext cx="93251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423" y="2483385"/>
            <a:ext cx="14603855" cy="1795904"/>
          </a:xfrm>
        </p:spPr>
        <p:txBody>
          <a:bodyPr lIns="184894" bIns="0"/>
          <a:lstStyle>
            <a:lvl1pPr marL="123263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422" y="940800"/>
            <a:ext cx="20831513" cy="1427998"/>
          </a:xfrm>
        </p:spPr>
        <p:txBody>
          <a:bodyPr tIns="143807"/>
          <a:lstStyle>
            <a:lvl1pPr algn="l">
              <a:buNone/>
              <a:defRPr sz="8500" b="0" cap="none" spc="-337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63C68C-04DB-41C4-9DDE-DB92225C70E5}" type="datetimeFigureOut">
              <a:rPr lang="en-US"/>
              <a:pPr>
                <a:defRPr/>
              </a:pPr>
              <a:t>2/6/2024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EB63DD-D406-4F0B-975D-0DD208BC26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91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7686" y="940800"/>
            <a:ext cx="21018342" cy="1679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5931" y="3252887"/>
            <a:ext cx="10314557" cy="8315410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89717" y="3252887"/>
            <a:ext cx="10314557" cy="8315410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5679D5-4828-43FD-B05E-0C4837DA6F1B}" type="datetimeFigureOut">
              <a:rPr lang="en-US"/>
              <a:pPr>
                <a:defRPr/>
              </a:pPr>
              <a:t>2/6/2024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36E3AC-0E73-4C00-9C63-8012CC99D2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727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737917"/>
            <a:ext cx="22648236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2998" y="1251251"/>
            <a:ext cx="117578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634" y="1251251"/>
            <a:ext cx="68927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983" y="1251251"/>
            <a:ext cx="24326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" y="1251251"/>
            <a:ext cx="24326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121" y="1251251"/>
            <a:ext cx="72980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2484" y="1251251"/>
            <a:ext cx="72980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79792" y="1251251"/>
            <a:ext cx="24326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2771" y="1251251"/>
            <a:ext cx="20271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3587" y="1251251"/>
            <a:ext cx="9325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317" y="940800"/>
            <a:ext cx="19850656" cy="1679999"/>
          </a:xfrm>
        </p:spPr>
        <p:txBody>
          <a:bodyPr/>
          <a:lstStyle>
            <a:lvl1pPr>
              <a:defRPr sz="900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7686" y="3324998"/>
            <a:ext cx="10318612" cy="1175414"/>
          </a:xfrm>
        </p:spPr>
        <p:txBody>
          <a:bodyPr anchor="ctr"/>
          <a:lstStyle>
            <a:lvl1pPr marL="164351" indent="0" algn="l">
              <a:buNone/>
              <a:defRPr sz="5400" b="1">
                <a:solidFill>
                  <a:schemeClr val="accent2"/>
                </a:solidFill>
              </a:defRPr>
            </a:lvl1pPr>
            <a:lvl2pPr>
              <a:buNone/>
              <a:defRPr sz="4400" b="1"/>
            </a:lvl2pPr>
            <a:lvl3pPr>
              <a:buNone/>
              <a:defRPr sz="4000" b="1"/>
            </a:lvl3pPr>
            <a:lvl4pPr>
              <a:buNone/>
              <a:defRPr sz="3600" b="1"/>
            </a:lvl4pPr>
            <a:lvl5pPr>
              <a:buNone/>
              <a:defRPr sz="3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63364" y="3324998"/>
            <a:ext cx="10322665" cy="1175414"/>
          </a:xfrm>
        </p:spPr>
        <p:txBody>
          <a:bodyPr anchor="ctr"/>
          <a:lstStyle>
            <a:lvl1pPr marL="164351" indent="0">
              <a:buNone/>
              <a:defRPr sz="5400" b="1">
                <a:solidFill>
                  <a:schemeClr val="accent2"/>
                </a:solidFill>
              </a:defRPr>
            </a:lvl1pPr>
            <a:lvl2pPr>
              <a:buNone/>
              <a:defRPr sz="4400" b="1"/>
            </a:lvl2pPr>
            <a:lvl3pPr>
              <a:buNone/>
              <a:defRPr sz="4000" b="1"/>
            </a:lvl3pPr>
            <a:lvl4pPr>
              <a:buNone/>
              <a:defRPr sz="3600" b="1"/>
            </a:lvl4pPr>
            <a:lvl5pPr>
              <a:buNone/>
              <a:defRPr sz="3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7686" y="4517912"/>
            <a:ext cx="10318612" cy="7274393"/>
          </a:xfrm>
        </p:spPr>
        <p:txBody>
          <a:bodyPr/>
          <a:lstStyle>
            <a:lvl1pPr>
              <a:defRPr sz="54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63364" y="4517912"/>
            <a:ext cx="10322665" cy="7274393"/>
          </a:xfrm>
        </p:spPr>
        <p:txBody>
          <a:bodyPr/>
          <a:lstStyle>
            <a:lvl1pPr>
              <a:defRPr sz="54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8B140E-506F-43AA-BBE9-FCFCCDD52D22}" type="datetimeFigureOut">
              <a:rPr lang="en-US"/>
              <a:pPr>
                <a:defRPr/>
              </a:pPr>
              <a:t>2/6/2024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E82E9C-8C1A-471F-BBFF-4569BB03AE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57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28331-31B0-4EA8-A847-F7547BFEFF14}" type="datetimeFigureOut">
              <a:rPr lang="en-US"/>
              <a:pPr>
                <a:defRPr/>
              </a:pPr>
              <a:t>2/6/2024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E8545-EAD9-4F29-B381-896984556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651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CF2C6E-9795-483E-A213-6137B13DE41F}" type="datetimeFigureOut">
              <a:rPr lang="en-US"/>
              <a:pPr>
                <a:defRPr/>
              </a:pPr>
              <a:t>2/6/2024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2549DC-C77F-423D-A576-DFBC3E652B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154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529" y="501666"/>
            <a:ext cx="21018342" cy="2134998"/>
          </a:xfrm>
        </p:spPr>
        <p:txBody>
          <a:bodyPr anchor="ctr"/>
          <a:lstStyle>
            <a:lvl1pPr algn="l">
              <a:buNone/>
              <a:defRPr sz="81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1529" y="2636665"/>
            <a:ext cx="6422271" cy="8399992"/>
          </a:xfrm>
        </p:spPr>
        <p:txBody>
          <a:bodyPr/>
          <a:lstStyle>
            <a:lvl1pPr marL="123263" indent="0">
              <a:buNone/>
              <a:defRPr sz="4000"/>
            </a:lvl1pPr>
            <a:lvl2pPr>
              <a:buNone/>
              <a:defRPr sz="2700"/>
            </a:lvl2pPr>
            <a:lvl3pPr>
              <a:buNone/>
              <a:defRPr sz="2200"/>
            </a:lvl3pPr>
            <a:lvl4pPr>
              <a:buNone/>
              <a:defRPr sz="2000"/>
            </a:lvl4pPr>
            <a:lvl5pPr>
              <a:buNone/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57642" y="2636665"/>
            <a:ext cx="14012228" cy="8399992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400"/>
            </a:lvl4pPr>
            <a:lvl5pPr>
              <a:defRPr sz="44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C7F02-16BB-4EAC-A0E8-0F4FFA7C00FD}" type="datetimeFigureOut">
              <a:rPr lang="en-US"/>
              <a:pPr>
                <a:defRPr/>
              </a:pPr>
              <a:t>2/6/2024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E51C3-5AEA-4191-B1B2-720F997CB2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548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0636" y="1"/>
            <a:ext cx="22417134" cy="345041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28473" y="3462081"/>
            <a:ext cx="22429295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795366" y="2193918"/>
            <a:ext cx="242082" cy="328410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61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60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184595" y="2473918"/>
            <a:ext cx="242082" cy="328410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61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60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296665" y="2663501"/>
            <a:ext cx="242084" cy="328413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616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606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5371" y="810699"/>
            <a:ext cx="17515285" cy="1289301"/>
          </a:xfrm>
        </p:spPr>
        <p:txBody>
          <a:bodyPr anchor="b"/>
          <a:lstStyle>
            <a:lvl1pPr algn="l">
              <a:buNone/>
              <a:defRPr sz="48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39951" y="3479385"/>
            <a:ext cx="22419564" cy="9113117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200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5371" y="2113123"/>
            <a:ext cx="17515285" cy="1259999"/>
          </a:xfrm>
        </p:spPr>
        <p:txBody>
          <a:bodyPr/>
          <a:lstStyle>
            <a:lvl1pPr marL="61632" indent="0">
              <a:spcBef>
                <a:spcPts val="0"/>
              </a:spcBef>
              <a:buNone/>
              <a:defRPr sz="3100">
                <a:solidFill>
                  <a:srgbClr val="FFFFFF"/>
                </a:solidFill>
              </a:defRPr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42214" y="102085"/>
            <a:ext cx="5449200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212CB8-5A13-45AE-AABC-A556AF0327F0}" type="datetimeFigureOut">
              <a:rPr lang="en-US"/>
              <a:pPr>
                <a:defRPr/>
              </a:pPr>
              <a:t>2/6/2024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5371" y="102085"/>
            <a:ext cx="14206843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991414" y="102085"/>
            <a:ext cx="1167685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975F8D-7200-4D07-A90E-B3D12F3A86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08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2"/>
            <a:ext cx="932526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2772" y="9272077"/>
            <a:ext cx="186505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2772" y="8814159"/>
            <a:ext cx="186505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2772" y="8519576"/>
            <a:ext cx="186505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2772" y="8344577"/>
            <a:ext cx="186505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0623" y="1251251"/>
            <a:ext cx="117578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5207" y="1251251"/>
            <a:ext cx="72980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6554" y="1251251"/>
            <a:ext cx="24326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7625" y="1251251"/>
            <a:ext cx="20273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5372" y="942083"/>
            <a:ext cx="19850656" cy="1679999"/>
          </a:xfrm>
          <a:prstGeom prst="rect">
            <a:avLst/>
          </a:prstGeom>
        </p:spPr>
        <p:txBody>
          <a:bodyPr vert="horz" lIns="205438" tIns="102719" rIns="205438" bIns="102719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5372" y="3278330"/>
            <a:ext cx="19850656" cy="839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5438" tIns="102719" rIns="205438" bIns="102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42214" y="11789156"/>
            <a:ext cx="5449200" cy="670833"/>
          </a:xfrm>
          <a:prstGeom prst="rect">
            <a:avLst/>
          </a:prstGeom>
        </p:spPr>
        <p:txBody>
          <a:bodyPr vert="horz" lIns="205438" tIns="102719" rIns="205438" bIns="102719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0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529F1CF-43BE-4B3E-A181-A3004429C785}" type="datetimeFigureOut">
              <a:rPr lang="en-US"/>
              <a:pPr>
                <a:defRPr/>
              </a:pPr>
              <a:t>2/6/2024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5371" y="11789156"/>
            <a:ext cx="14206843" cy="670833"/>
          </a:xfrm>
          <a:prstGeom prst="rect">
            <a:avLst/>
          </a:prstGeom>
        </p:spPr>
        <p:txBody>
          <a:bodyPr vert="horz" lIns="205438" tIns="102719" rIns="205438" bIns="102719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0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1991414" y="11789156"/>
            <a:ext cx="1167685" cy="670833"/>
          </a:xfrm>
          <a:prstGeom prst="rect">
            <a:avLst/>
          </a:prstGeom>
        </p:spPr>
        <p:txBody>
          <a:bodyPr vert="horz" lIns="205438" tIns="102719" rIns="205438" bIns="102719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700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DE517B7-3FF4-40B4-9153-537BFFFC64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749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9000" kern="1200" spc="-224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9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9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9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9000">
          <a:solidFill>
            <a:srgbClr val="C1EEFF"/>
          </a:solidFill>
          <a:latin typeface="Consolas" pitchFamily="49" charset="0"/>
        </a:defRPr>
      </a:lvl5pPr>
      <a:lvl6pPr marL="1027190" algn="l" rtl="0" fontAlgn="base">
        <a:spcBef>
          <a:spcPct val="0"/>
        </a:spcBef>
        <a:spcAft>
          <a:spcPct val="0"/>
        </a:spcAft>
        <a:defRPr sz="9000">
          <a:solidFill>
            <a:srgbClr val="C1EEFF"/>
          </a:solidFill>
          <a:latin typeface="Consolas" pitchFamily="49" charset="0"/>
        </a:defRPr>
      </a:lvl6pPr>
      <a:lvl7pPr marL="2054381" algn="l" rtl="0" fontAlgn="base">
        <a:spcBef>
          <a:spcPct val="0"/>
        </a:spcBef>
        <a:spcAft>
          <a:spcPct val="0"/>
        </a:spcAft>
        <a:defRPr sz="9000">
          <a:solidFill>
            <a:srgbClr val="C1EEFF"/>
          </a:solidFill>
          <a:latin typeface="Consolas" pitchFamily="49" charset="0"/>
        </a:defRPr>
      </a:lvl7pPr>
      <a:lvl8pPr marL="3081571" algn="l" rtl="0" fontAlgn="base">
        <a:spcBef>
          <a:spcPct val="0"/>
        </a:spcBef>
        <a:spcAft>
          <a:spcPct val="0"/>
        </a:spcAft>
        <a:defRPr sz="9000">
          <a:solidFill>
            <a:srgbClr val="C1EEFF"/>
          </a:solidFill>
          <a:latin typeface="Consolas" pitchFamily="49" charset="0"/>
        </a:defRPr>
      </a:lvl8pPr>
      <a:lvl9pPr marL="4108762" algn="l" rtl="0" fontAlgn="base">
        <a:spcBef>
          <a:spcPct val="0"/>
        </a:spcBef>
        <a:spcAft>
          <a:spcPct val="0"/>
        </a:spcAft>
        <a:defRPr sz="9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923760" indent="-770393" algn="l" rtl="0" eaLnBrk="0" fontAlgn="base" hangingPunct="0">
        <a:spcBef>
          <a:spcPts val="1572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800" kern="1200">
          <a:solidFill>
            <a:schemeClr val="tx1"/>
          </a:solidFill>
          <a:latin typeface="+mn-lt"/>
          <a:ea typeface="+mn-ea"/>
          <a:cs typeface="+mn-cs"/>
        </a:defRPr>
      </a:lvl1pPr>
      <a:lvl2pPr marL="1662051" indent="-641994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236281" indent="-51359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2831908" indent="-513596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5000" kern="1200">
          <a:solidFill>
            <a:schemeClr val="tx1"/>
          </a:solidFill>
          <a:latin typeface="+mn-lt"/>
          <a:ea typeface="+mn-ea"/>
          <a:cs typeface="+mn-cs"/>
        </a:defRPr>
      </a:lvl4pPr>
      <a:lvl5pPr marL="3327671" indent="-470796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3841693" indent="-472508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4273113" indent="-410876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4704533" indent="-410876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5135953" indent="-410876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271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0543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0815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1087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1359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1631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1903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2175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7686" y="504584"/>
            <a:ext cx="21018342" cy="2099998"/>
          </a:xfrm>
          <a:prstGeom prst="rect">
            <a:avLst/>
          </a:prstGeom>
        </p:spPr>
        <p:txBody>
          <a:bodyPr vert="horz" lIns="205438" tIns="102719" rIns="205438" bIns="10271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7686" y="2939999"/>
            <a:ext cx="21018342" cy="8315410"/>
          </a:xfrm>
          <a:prstGeom prst="rect">
            <a:avLst/>
          </a:prstGeom>
        </p:spPr>
        <p:txBody>
          <a:bodyPr vert="horz" lIns="205438" tIns="102719" rIns="205438" bIns="1027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7686" y="11678323"/>
            <a:ext cx="5449200" cy="670833"/>
          </a:xfrm>
          <a:prstGeom prst="rect">
            <a:avLst/>
          </a:prstGeom>
        </p:spPr>
        <p:txBody>
          <a:bodyPr vert="horz" lIns="205438" tIns="102719" rIns="205438" bIns="102719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06/02/2024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79186" y="11678323"/>
            <a:ext cx="7395343" cy="670833"/>
          </a:xfrm>
          <a:prstGeom prst="rect">
            <a:avLst/>
          </a:prstGeom>
        </p:spPr>
        <p:txBody>
          <a:bodyPr vert="horz" lIns="205438" tIns="102719" rIns="205438" bIns="102719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36828" y="11678323"/>
            <a:ext cx="5449200" cy="670833"/>
          </a:xfrm>
          <a:prstGeom prst="rect">
            <a:avLst/>
          </a:prstGeom>
        </p:spPr>
        <p:txBody>
          <a:bodyPr vert="horz" lIns="205438" tIns="102719" rIns="205438" bIns="102719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2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2054381" rtl="0" eaLnBrk="1" latinLnBrk="0" hangingPunct="1"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70393" indent="-770393" algn="l" defTabSz="2054381" rtl="0" eaLnBrk="1" latinLnBrk="0" hangingPunct="1">
        <a:spcBef>
          <a:spcPct val="20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669185" indent="-641994" algn="l" defTabSz="2054381" rtl="0" eaLnBrk="1" latinLnBrk="0" hangingPunct="1">
        <a:spcBef>
          <a:spcPct val="20000"/>
        </a:spcBef>
        <a:buFont typeface="Arial" panose="020B0604020202020204" pitchFamily="34" charset="0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2567977" indent="-513596" algn="l" defTabSz="2054381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3595167" indent="-513596" algn="l" defTabSz="2054381" rtl="0" eaLnBrk="1" latinLnBrk="0" hangingPunct="1">
        <a:spcBef>
          <a:spcPct val="20000"/>
        </a:spcBef>
        <a:buFont typeface="Arial" panose="020B0604020202020204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622358" indent="-513596" algn="l" defTabSz="2054381" rtl="0" eaLnBrk="1" latinLnBrk="0" hangingPunct="1">
        <a:spcBef>
          <a:spcPct val="20000"/>
        </a:spcBef>
        <a:buFont typeface="Arial" panose="020B0604020202020204" pitchFamily="34" charset="0"/>
        <a:buChar char="»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649548" indent="-513596" algn="l" defTabSz="2054381" rtl="0" eaLnBrk="1" latinLnBrk="0" hangingPunct="1">
        <a:spcBef>
          <a:spcPct val="20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676739" indent="-513596" algn="l" defTabSz="2054381" rtl="0" eaLnBrk="1" latinLnBrk="0" hangingPunct="1">
        <a:spcBef>
          <a:spcPct val="20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703929" indent="-513596" algn="l" defTabSz="2054381" rtl="0" eaLnBrk="1" latinLnBrk="0" hangingPunct="1">
        <a:spcBef>
          <a:spcPct val="20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731121" indent="-513596" algn="l" defTabSz="2054381" rtl="0" eaLnBrk="1" latinLnBrk="0" hangingPunct="1">
        <a:spcBef>
          <a:spcPct val="20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27190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54381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81571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08762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135953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163144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90334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217525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3453" y="473478"/>
            <a:ext cx="23353713" cy="11654620"/>
          </a:xfrm>
          <a:prstGeom prst="rect">
            <a:avLst/>
          </a:prstGeom>
        </p:spPr>
        <p:txBody>
          <a:bodyPr vert="horz" lIns="205438" tIns="102719" rIns="205438" bIns="102719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t-MT" sz="16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Qari mill-Ktieb</a:t>
            </a:r>
            <a:endParaRPr lang="en-GB" sz="16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  <a:p>
            <a:r>
              <a:rPr lang="en-GB" sz="164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tal-Profeta</a:t>
            </a:r>
            <a:r>
              <a:rPr lang="en-GB" sz="16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4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Iżaija</a:t>
            </a:r>
            <a:endParaRPr lang="en-GB" sz="16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r>
              <a:rPr lang="mt-MT" sz="103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Iż 1, 10.16-20</a:t>
            </a:r>
            <a:endParaRPr lang="en-GB" sz="103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444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426165" y="1259434"/>
            <a:ext cx="22502970" cy="10056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Ma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nċanfrekx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għas-sagrifiċċji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tiegħek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il-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vittmi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tiegħek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maħruqa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huma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dejjem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quddiemi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6392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9177" y="1259434"/>
            <a:ext cx="23324535" cy="10056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Ma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neħtieġ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ebda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għoġol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minn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tiegħek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jew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gidjien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mill-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imrieħel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tiegħek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41996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11511" y="2388331"/>
            <a:ext cx="23353712" cy="7824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 </a:t>
            </a:r>
            <a:r>
              <a:rPr lang="pl-PL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Lil min jimxi </a:t>
            </a:r>
            <a:endParaRPr lang="en-GB" sz="16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bis-sewwa nurih </a:t>
            </a:r>
            <a:endParaRPr lang="en-GB" sz="16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is-salvazzjoni ta’ Alla</a:t>
            </a:r>
            <a:endParaRPr lang="pt-BR" sz="16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361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359418" y="1284260"/>
            <a:ext cx="22636464" cy="10056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Kif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titkellem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fuq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il-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kmandamenti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tiegħi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u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żżomm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fuq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xufftejk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il-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patt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tiegħi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940466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587625" y="2522336"/>
            <a:ext cx="22106456" cy="7594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int, li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tobgħod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it-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twiddib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u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tixħet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kliemi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wara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dahrek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75112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1" y="2051522"/>
            <a:ext cx="23353712" cy="7824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 </a:t>
            </a:r>
            <a:r>
              <a:rPr lang="pl-PL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Lil min jimxi </a:t>
            </a:r>
            <a:endParaRPr lang="en-GB" sz="16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bis-sewwa nurih </a:t>
            </a:r>
            <a:endParaRPr lang="en-GB" sz="16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is-salvazzjoni ta’ Alla</a:t>
            </a:r>
            <a:endParaRPr lang="pt-BR" sz="16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671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515617" y="0"/>
            <a:ext cx="22466496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Dan int għamilt, u jien bqajt sieket;</a:t>
            </a:r>
            <a:r>
              <a:rPr lang="mt-MT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it-IT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forsi ħsibt li jiena bħalek!</a:t>
            </a:r>
            <a:r>
              <a:rPr lang="mt-MT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it-IT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Issa se nċanfrek, u dan kollu nqiegħed quddiemek.</a:t>
            </a:r>
          </a:p>
        </p:txBody>
      </p:sp>
    </p:spTree>
    <p:extLst>
      <p:ext uri="{BB962C8B-B14F-4D97-AF65-F5344CB8AC3E}">
        <p14:creationId xmlns:p14="http://schemas.microsoft.com/office/powerpoint/2010/main" val="1930962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515617" y="35298"/>
            <a:ext cx="22466496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Min iroddli sagrifiċċju ta’ radd il-ħajr, dan isebbaħni;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lil min jimxi bis-sewwa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nurih is-salvazzjoni ta’ Alla.</a:t>
            </a:r>
          </a:p>
        </p:txBody>
      </p:sp>
    </p:spTree>
    <p:extLst>
      <p:ext uri="{BB962C8B-B14F-4D97-AF65-F5344CB8AC3E}">
        <p14:creationId xmlns:p14="http://schemas.microsoft.com/office/powerpoint/2010/main" val="2224549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793" y="2123530"/>
            <a:ext cx="23353713" cy="7824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 </a:t>
            </a:r>
            <a:r>
              <a:rPr lang="pl-PL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Lil min jimxi </a:t>
            </a:r>
            <a:endParaRPr lang="en-GB" sz="16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bis-sewwa nurih </a:t>
            </a:r>
            <a:endParaRPr lang="en-GB" sz="16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is-salvazzjoni ta’ Alla</a:t>
            </a:r>
            <a:endParaRPr lang="pt-BR" sz="16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2132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C542D-CB49-4555-83CC-D9F71263E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T"/>
          </a:p>
        </p:txBody>
      </p:sp>
      <p:pic>
        <p:nvPicPr>
          <p:cNvPr id="4" name="04 Glorja u Tifhir">
            <a:hlinkClick r:id="" action="ppaction://media"/>
            <a:extLst>
              <a:ext uri="{FF2B5EF4-FFF2-40B4-BE49-F238E27FC236}">
                <a16:creationId xmlns:a16="http://schemas.microsoft.com/office/drawing/2014/main" id="{B20966CC-AF2C-4962-96C5-605B591ABE7E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1519917" y="11347268"/>
            <a:ext cx="621275" cy="621275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35858729-F948-4268-BAF6-A587EE249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9852" y="2126332"/>
            <a:ext cx="13862357" cy="777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489" tIns="101244" rIns="202489" bIns="101244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Glorja u Tifħir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Glorja u Tifħir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 Kristu</a:t>
            </a:r>
            <a:endParaRPr lang="en-US" sz="16404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56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999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89652" y="35298"/>
            <a:ext cx="22645846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Isimgħu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 l-</a:t>
            </a:r>
            <a:r>
              <a:rPr lang="en-US" sz="1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kelma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tal-Mulej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intom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prinċpijiet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 ta’ </a:t>
            </a:r>
            <a:r>
              <a:rPr lang="en-US" sz="1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Sodoma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  <a:r>
              <a:rPr lang="en-US" sz="1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agħtu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 widen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spc="-3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għat-tagħlim</a:t>
            </a:r>
            <a:r>
              <a:rPr lang="en-US" sz="16000" spc="-300" dirty="0">
                <a:solidFill>
                  <a:srgbClr val="000000"/>
                </a:solidFill>
                <a:latin typeface="Times New Roman" panose="02020603050405020304" pitchFamily="18" charset="0"/>
              </a:rPr>
              <a:t> ta’ </a:t>
            </a:r>
            <a:r>
              <a:rPr lang="en-US" sz="16000" spc="-3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Alla</a:t>
            </a:r>
            <a:r>
              <a:rPr lang="en-US" sz="16000" spc="-3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0" spc="-3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tagħna</a:t>
            </a:r>
            <a:r>
              <a:rPr lang="en-US" sz="16000" spc="-3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1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intom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nies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 ta’</a:t>
            </a:r>
            <a:r>
              <a:rPr lang="mt-MT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Gomorra!</a:t>
            </a:r>
          </a:p>
        </p:txBody>
      </p:sp>
    </p:spTree>
    <p:extLst>
      <p:ext uri="{BB962C8B-B14F-4D97-AF65-F5344CB8AC3E}">
        <p14:creationId xmlns:p14="http://schemas.microsoft.com/office/powerpoint/2010/main" val="2235356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432841" y="35298"/>
            <a:ext cx="22489617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Biegħdu minnkom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il-ħtijiet kollha li waqajtu fihom, </a:t>
            </a:r>
            <a:r>
              <a:rPr lang="nl-NL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jgħid il-Mulej,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u ġeddu qalbkom u ruħkom.</a:t>
            </a:r>
          </a:p>
        </p:txBody>
      </p:sp>
    </p:spTree>
    <p:extLst>
      <p:ext uri="{BB962C8B-B14F-4D97-AF65-F5344CB8AC3E}">
        <p14:creationId xmlns:p14="http://schemas.microsoft.com/office/powerpoint/2010/main" val="924837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04 Glorja u Tifhir">
            <a:hlinkClick r:id="" action="ppaction://media"/>
            <a:extLst>
              <a:ext uri="{FF2B5EF4-FFF2-40B4-BE49-F238E27FC236}">
                <a16:creationId xmlns:a16="http://schemas.microsoft.com/office/drawing/2014/main" id="{B20966CC-AF2C-4962-96C5-605B591ABE7E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1519917" y="11347268"/>
            <a:ext cx="621275" cy="621275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35858729-F948-4268-BAF6-A587EE249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9852" y="2126332"/>
            <a:ext cx="13862357" cy="777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489" tIns="101244" rIns="202489" bIns="101244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Glorja u Tifħir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Glorja u Tifħir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 Kristu</a:t>
            </a:r>
            <a:endParaRPr lang="en-US" sz="16404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39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999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787476" y="6072495"/>
            <a:ext cx="414953" cy="82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438" tIns="102719" rIns="205438" bIns="102719">
            <a:spAutoFit/>
          </a:bodyPr>
          <a:lstStyle/>
          <a:p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" y="1734305"/>
            <a:ext cx="23353712" cy="9440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438" tIns="102719" rIns="205438" bIns="102719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Qari</a:t>
            </a:r>
            <a:r>
              <a:rPr lang="en-GB" sz="1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mill-Evan</a:t>
            </a:r>
            <a:r>
              <a:rPr lang="mt-MT" sz="1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ġ</a:t>
            </a:r>
            <a:r>
              <a:rPr lang="en-GB" sz="1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el</a:t>
            </a:r>
            <a:r>
              <a:rPr lang="mt-MT" sz="1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j</a:t>
            </a:r>
            <a:r>
              <a:rPr lang="en-GB" sz="1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u </a:t>
            </a:r>
            <a:r>
              <a:rPr lang="mt-MT" sz="1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skont</a:t>
            </a:r>
            <a:r>
              <a:rPr lang="en-GB" sz="1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GB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San </a:t>
            </a:r>
            <a:r>
              <a:rPr lang="mt-MT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Mattew</a:t>
            </a:r>
            <a:endParaRPr lang="en-GB" sz="16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mt-MT" sz="1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Mt </a:t>
            </a:r>
            <a:r>
              <a:rPr lang="en-GB" sz="1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23, 1-12</a:t>
            </a:r>
          </a:p>
          <a:p>
            <a:pPr algn="ctr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Glorja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lilek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5309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54727" y="1259434"/>
            <a:ext cx="22645846" cy="10056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F’dak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iż-żmien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, Ġesù </a:t>
            </a:r>
            <a:r>
              <a:rPr lang="en-US" sz="1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kellem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lin-nies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 u </a:t>
            </a:r>
          </a:p>
          <a:p>
            <a:pPr eaLnBrk="1" hangingPunct="1">
              <a:defRPr/>
            </a:pP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lid-</a:t>
            </a:r>
            <a:r>
              <a:rPr lang="en-US" sz="1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dixxipli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tiegħu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, u </a:t>
            </a:r>
            <a:r>
              <a:rPr lang="en-US" sz="16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qalilhom</a:t>
            </a:r>
            <a:r>
              <a:rPr lang="en-US" sz="160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0318116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54727" y="107306"/>
            <a:ext cx="22645846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Fuq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katedra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ta’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Mosè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qagħdu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kittieba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</a:p>
          <a:p>
            <a:pPr algn="ctr" eaLnBrk="1" hangingPunct="1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Fariżej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Mela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kulma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jgħidulkom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huma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agħmluh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ħarsuh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iżda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7972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54727" y="1272641"/>
            <a:ext cx="22645846" cy="10056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tagħmlux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kif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jagħmlu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huma,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huma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kliem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biss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għandhom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imma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fatti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xejn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128106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54727" y="2502953"/>
            <a:ext cx="22645846" cy="7594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Huma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jorbtu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qatet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kbar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tqal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jgħabbuhom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fuq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spallejn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ħaddieħor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6825796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54727" y="107306"/>
            <a:ext cx="22645846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waqt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li huma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stess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anqas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b’sebagħhom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wieħed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ma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jridu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jħarrkuhom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Kulma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jagħmlu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jagħmluh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għajnejn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in-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nies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6115862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54727" y="107306"/>
            <a:ext cx="22645846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għalhekk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ikabbru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filatteri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jtawlu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ġmiemen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tagħhom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Iħobbu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postijiet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ewlenin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fl-imwejjed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8476156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54727" y="107306"/>
            <a:ext cx="22645846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s-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siġġijiet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ta’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quddiem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fis-sinagogi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jixtiequ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min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isellmilhom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fil-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pjazez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li n-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nies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isejħulhom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‘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Rabbi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’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256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89652" y="35298"/>
            <a:ext cx="22645846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Inħaslu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tnaddfu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neħħu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l-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ħażen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ta’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għemilkom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minn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quddiem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għajnejja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ieqfu</a:t>
            </a:r>
            <a:r>
              <a:rPr lang="mt-MT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mill-ħażen. 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48011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54727" y="107306"/>
            <a:ext cx="22645846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Imma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intom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tħallux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min</a:t>
            </a:r>
          </a:p>
          <a:p>
            <a:pPr algn="ctr" eaLnBrk="1" hangingPunct="1">
              <a:defRPr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isejħilkom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‘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Rabbi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’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Imgħallem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tagħkom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wieħed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hu,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intom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ilkoll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aħwa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309380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54727" y="107306"/>
            <a:ext cx="22645846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ssejħu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ħadd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‘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missierkom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’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fuq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din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l-art,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Missier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tagħkom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wieħed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hu, dak li hu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fis-smewwiet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095352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54727" y="1425735"/>
            <a:ext cx="22645846" cy="10056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Hekk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ukoll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tħallux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min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isejħilkom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‘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mexxejja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’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mexxej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tagħkom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wieħed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hu, 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Messija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667673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54727" y="1272641"/>
            <a:ext cx="22645846" cy="10056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kbir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fostkom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għandu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jkun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qaddej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tagħkom; min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jitgħolla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jitbaxxa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u min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jitbaxxa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jitgħolla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9481280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18214" y="3442474"/>
            <a:ext cx="22678309" cy="513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Kelma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tal-Mulej</a:t>
            </a:r>
            <a:endParaRPr lang="en-GB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if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ħ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lilek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Kristu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4241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796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89652" y="35298"/>
            <a:ext cx="22645846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Tgħallmu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agħmlu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t-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tajjeb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fittxu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d-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dritt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sewwu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l-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inġustizzji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mt-MT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iddefendu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l-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iltim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aqbżu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għall-armla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531766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89652" y="35298"/>
            <a:ext cx="22645846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Ejjew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mela,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nirraġunaw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flimkien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jgħid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Imqar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jekk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dnubietkom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ikunu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ħomor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bħall-iskarlatt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isiru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bojod</a:t>
            </a:r>
            <a:endParaRPr lang="en-US" sz="16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579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89652" y="35298"/>
            <a:ext cx="22645846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spc="-3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bħas-silġ</a:t>
            </a:r>
            <a:r>
              <a:rPr lang="en-US" sz="16000" b="1" i="1" spc="-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; </a:t>
            </a:r>
            <a:r>
              <a:rPr lang="en-US" sz="16000" b="1" i="1" spc="-3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imqar</a:t>
            </a:r>
            <a:r>
              <a:rPr lang="en-US" sz="16000" b="1" i="1" spc="-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spc="-3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jekk</a:t>
            </a:r>
            <a:r>
              <a:rPr lang="en-US" sz="16000" b="1" i="1" spc="-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spc="-3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ikunu</a:t>
            </a:r>
            <a:r>
              <a:rPr lang="en-US" sz="16000" b="1" i="1" spc="-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ħomor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bħall-kremżi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mt-MT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isiru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bojod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bħas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-suf.</a:t>
            </a:r>
            <a:r>
              <a:rPr lang="mt-MT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Jekk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intom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tridu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tobdu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intom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tieklu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l-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ġid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tal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-art.</a:t>
            </a:r>
          </a:p>
        </p:txBody>
      </p:sp>
    </p:spTree>
    <p:extLst>
      <p:ext uri="{BB962C8B-B14F-4D97-AF65-F5344CB8AC3E}">
        <p14:creationId xmlns:p14="http://schemas.microsoft.com/office/powerpoint/2010/main" val="2365992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89652" y="35298"/>
            <a:ext cx="22645846" cy="125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Iżda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jekk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tgħidu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le u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twebbsu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raskom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ix-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xabla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tikolkom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għax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fomm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tkellem</a:t>
            </a:r>
            <a:r>
              <a:rPr lang="en-US" sz="1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35670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3648" y="3734853"/>
            <a:ext cx="21149412" cy="5131869"/>
          </a:xfrm>
          <a:prstGeom prst="rect">
            <a:avLst/>
          </a:prstGeom>
        </p:spPr>
        <p:txBody>
          <a:bodyPr wrap="square" lIns="205438" tIns="102719" rIns="205438" bIns="102719">
            <a:spAutoFit/>
          </a:bodyPr>
          <a:lstStyle/>
          <a:p>
            <a:pPr algn="ctr"/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Il-Kelma tal-Mulej</a:t>
            </a:r>
            <a:endParaRPr lang="mt-MT" sz="16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Irrodu ħajr lil Alla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105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51722"/>
            <a:ext cx="23353713" cy="7594082"/>
          </a:xfrm>
          <a:prstGeom prst="rect">
            <a:avLst/>
          </a:prstGeom>
        </p:spPr>
        <p:txBody>
          <a:bodyPr wrap="square" lIns="205438" tIns="102719" rIns="205438" bIns="102719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 </a:t>
            </a:r>
            <a:r>
              <a:rPr lang="pl-PL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Lil min jimxi 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bis-sewwa nurih 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is-salvazzjoni ta’ Alla</a:t>
            </a:r>
            <a:endParaRPr lang="pt-BR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7664" y="506112"/>
            <a:ext cx="17785976" cy="2669657"/>
          </a:xfrm>
          <a:prstGeom prst="rect">
            <a:avLst/>
          </a:prstGeom>
        </p:spPr>
        <p:txBody>
          <a:bodyPr wrap="square" lIns="205438" tIns="102719" rIns="205438" bIns="102719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Salm Responsorjali </a:t>
            </a:r>
            <a:endParaRPr lang="en-GB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5321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3320</TotalTime>
  <Words>523</Words>
  <Application>Microsoft Office PowerPoint</Application>
  <PresentationFormat>Custom</PresentationFormat>
  <Paragraphs>84</Paragraphs>
  <Slides>35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Arial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3_Metro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Il-Mulej ftakar f’Anna u wildet iben u semmietu Samwel..</dc:title>
  <dc:creator>Alfred Carauana</dc:creator>
  <cp:lastModifiedBy>Alfred Caruan a</cp:lastModifiedBy>
  <cp:revision>54</cp:revision>
  <dcterms:created xsi:type="dcterms:W3CDTF">2012-07-21T16:47:17Z</dcterms:created>
  <dcterms:modified xsi:type="dcterms:W3CDTF">2024-02-06T07:16:15Z</dcterms:modified>
</cp:coreProperties>
</file>