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97" r:id="rId2"/>
  </p:sldMasterIdLst>
  <p:sldIdLst>
    <p:sldId id="398" r:id="rId3"/>
    <p:sldId id="342" r:id="rId4"/>
    <p:sldId id="674" r:id="rId5"/>
    <p:sldId id="675" r:id="rId6"/>
    <p:sldId id="676" r:id="rId7"/>
    <p:sldId id="677" r:id="rId8"/>
    <p:sldId id="678" r:id="rId9"/>
    <p:sldId id="679" r:id="rId10"/>
    <p:sldId id="680" r:id="rId11"/>
    <p:sldId id="681" r:id="rId12"/>
    <p:sldId id="682" r:id="rId13"/>
    <p:sldId id="683" r:id="rId14"/>
    <p:sldId id="395" r:id="rId15"/>
    <p:sldId id="396" r:id="rId16"/>
    <p:sldId id="640" r:id="rId17"/>
    <p:sldId id="684" r:id="rId18"/>
    <p:sldId id="355" r:id="rId19"/>
    <p:sldId id="356" r:id="rId20"/>
    <p:sldId id="685" r:id="rId21"/>
    <p:sldId id="358" r:id="rId22"/>
    <p:sldId id="359" r:id="rId23"/>
    <p:sldId id="686" r:id="rId24"/>
    <p:sldId id="360" r:id="rId25"/>
    <p:sldId id="621" r:id="rId26"/>
    <p:sldId id="402" r:id="rId27"/>
    <p:sldId id="622" r:id="rId28"/>
    <p:sldId id="363" r:id="rId29"/>
    <p:sldId id="364" r:id="rId30"/>
    <p:sldId id="699" r:id="rId31"/>
    <p:sldId id="687" r:id="rId32"/>
    <p:sldId id="688" r:id="rId33"/>
    <p:sldId id="689" r:id="rId34"/>
    <p:sldId id="690" r:id="rId35"/>
    <p:sldId id="691" r:id="rId36"/>
    <p:sldId id="692" r:id="rId37"/>
    <p:sldId id="693" r:id="rId38"/>
    <p:sldId id="694" r:id="rId39"/>
    <p:sldId id="695" r:id="rId40"/>
    <p:sldId id="696" r:id="rId41"/>
    <p:sldId id="697" r:id="rId42"/>
    <p:sldId id="698" r:id="rId43"/>
    <p:sldId id="700" r:id="rId44"/>
    <p:sldId id="405" r:id="rId45"/>
    <p:sldId id="371" r:id="rId46"/>
  </p:sldIdLst>
  <p:sldSz cx="23353713" cy="12599988"/>
  <p:notesSz cx="6858000" cy="9144000"/>
  <p:defaultTextStyle>
    <a:defPPr>
      <a:defRPr lang="en-US"/>
    </a:defPPr>
    <a:lvl1pPr marL="0" algn="l" defTabSz="205438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1pPr>
    <a:lvl2pPr marL="1027190" algn="l" defTabSz="205438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2pPr>
    <a:lvl3pPr marL="2054381" algn="l" defTabSz="205438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3pPr>
    <a:lvl4pPr marL="3081571" algn="l" defTabSz="205438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4pPr>
    <a:lvl5pPr marL="4108762" algn="l" defTabSz="205438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5pPr>
    <a:lvl6pPr marL="5135953" algn="l" defTabSz="205438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6pPr>
    <a:lvl7pPr marL="6163144" algn="l" defTabSz="205438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7pPr>
    <a:lvl8pPr marL="7190334" algn="l" defTabSz="205438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8pPr>
    <a:lvl9pPr marL="8217525" algn="l" defTabSz="205438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9">
          <p15:clr>
            <a:srgbClr val="A4A3A4"/>
          </p15:clr>
        </p15:guide>
        <p15:guide id="2" pos="73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008A"/>
    <a:srgbClr val="0000CC"/>
    <a:srgbClr val="0000FF"/>
    <a:srgbClr val="0066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660" y="102"/>
      </p:cViewPr>
      <p:guideLst>
        <p:guide orient="horz" pos="3969"/>
        <p:guide pos="73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" y="2"/>
            <a:ext cx="932526" cy="1259415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0623" y="1251251"/>
            <a:ext cx="117578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207" y="1251251"/>
            <a:ext cx="72980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6554" y="1251251"/>
            <a:ext cx="24326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7625" y="1251251"/>
            <a:ext cx="20273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2772" y="9272077"/>
            <a:ext cx="186505" cy="31091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2772" y="8814159"/>
            <a:ext cx="186505" cy="41999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2772" y="8519576"/>
            <a:ext cx="186505" cy="253749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2772" y="8344577"/>
            <a:ext cx="186505" cy="13708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35372" y="7979992"/>
            <a:ext cx="19850656" cy="3628797"/>
          </a:xfrm>
        </p:spPr>
        <p:txBody>
          <a:bodyPr/>
          <a:lstStyle>
            <a:lvl1pPr marR="20544" algn="l">
              <a:defRPr sz="9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35372" y="5207995"/>
            <a:ext cx="19850656" cy="2771998"/>
          </a:xfrm>
        </p:spPr>
        <p:txBody>
          <a:bodyPr lIns="225982" anchor="b"/>
          <a:lstStyle>
            <a:lvl1pPr marL="0" indent="0" algn="l">
              <a:spcBef>
                <a:spcPts val="0"/>
              </a:spcBef>
              <a:buNone/>
              <a:defRPr sz="4400">
                <a:solidFill>
                  <a:schemeClr val="tx1"/>
                </a:solidFill>
              </a:defRPr>
            </a:lvl1pPr>
            <a:lvl2pPr marL="1027190" indent="0" algn="ctr">
              <a:buNone/>
            </a:lvl2pPr>
            <a:lvl3pPr marL="2054381" indent="0" algn="ctr">
              <a:buNone/>
            </a:lvl3pPr>
            <a:lvl4pPr marL="3081571" indent="0" algn="ctr">
              <a:buNone/>
            </a:lvl4pPr>
            <a:lvl5pPr marL="4108762" indent="0" algn="ctr">
              <a:buNone/>
            </a:lvl5pPr>
            <a:lvl6pPr marL="5135953" indent="0" algn="ctr">
              <a:buNone/>
            </a:lvl6pPr>
            <a:lvl7pPr marL="6163144" indent="0" algn="ctr">
              <a:buNone/>
            </a:lvl7pPr>
            <a:lvl8pPr marL="7190334" indent="0" algn="ctr">
              <a:buNone/>
            </a:lvl8pPr>
            <a:lvl9pPr marL="8217525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20B94D-E883-446C-9BD4-59FD69409F1E}" type="datetimeFigureOut">
              <a:rPr lang="en-US"/>
              <a:pPr>
                <a:defRPr/>
              </a:pPr>
              <a:t>2/9/2024</a:t>
            </a:fld>
            <a:endParaRPr lang="en-GB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45BFEA-B7BC-46AE-869E-35877CC40C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582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083B3-42E7-4B0E-9EFA-C12C06A40594}" type="datetimeFigureOut">
              <a:rPr lang="en-US"/>
              <a:pPr>
                <a:defRPr/>
              </a:pPr>
              <a:t>2/9/2024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27CFC-D595-4D39-B141-0DA071054F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352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31442" y="504587"/>
            <a:ext cx="5059971" cy="10750823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6914" y="504587"/>
            <a:ext cx="14985300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F75C6-059A-4747-A6AA-7E75BED45548}" type="datetimeFigureOut">
              <a:rPr lang="en-US"/>
              <a:pPr>
                <a:defRPr/>
              </a:pPr>
              <a:t>2/9/2024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8458D-F3E6-415E-9178-06440EEDAF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964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529" y="3914164"/>
            <a:ext cx="19850656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3057" y="7139993"/>
            <a:ext cx="16347600" cy="32199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271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54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81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08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135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163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190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217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09/02/2024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511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09/02/2024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2077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4783" y="8096660"/>
            <a:ext cx="19850656" cy="2502497"/>
          </a:xfrm>
        </p:spPr>
        <p:txBody>
          <a:bodyPr anchor="t"/>
          <a:lstStyle>
            <a:lvl1pPr algn="l">
              <a:defRPr sz="9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4783" y="5340414"/>
            <a:ext cx="19850656" cy="2756246"/>
          </a:xfrm>
        </p:spPr>
        <p:txBody>
          <a:bodyPr anchor="b"/>
          <a:lstStyle>
            <a:lvl1pPr marL="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1pPr>
            <a:lvl2pPr marL="102719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2054381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3081571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4pPr>
            <a:lvl5pPr marL="4108762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5pPr>
            <a:lvl6pPr marL="5135953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6pPr>
            <a:lvl7pPr marL="6163144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7pPr>
            <a:lvl8pPr marL="7190334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8pPr>
            <a:lvl9pPr marL="8217525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09/02/2024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060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7685" y="2939999"/>
            <a:ext cx="10314557" cy="8315410"/>
          </a:xfrm>
        </p:spPr>
        <p:txBody>
          <a:bodyPr/>
          <a:lstStyle>
            <a:lvl1pPr>
              <a:defRPr sz="6300"/>
            </a:lvl1pPr>
            <a:lvl2pPr>
              <a:defRPr sz="54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71471" y="2939999"/>
            <a:ext cx="10314557" cy="8315410"/>
          </a:xfrm>
        </p:spPr>
        <p:txBody>
          <a:bodyPr/>
          <a:lstStyle>
            <a:lvl1pPr>
              <a:defRPr sz="6300"/>
            </a:lvl1pPr>
            <a:lvl2pPr>
              <a:defRPr sz="54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09/02/2024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34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7686" y="2820416"/>
            <a:ext cx="10318612" cy="1175414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7190" indent="0">
              <a:buNone/>
              <a:defRPr sz="4400" b="1"/>
            </a:lvl2pPr>
            <a:lvl3pPr marL="2054381" indent="0">
              <a:buNone/>
              <a:defRPr sz="4000" b="1"/>
            </a:lvl3pPr>
            <a:lvl4pPr marL="3081571" indent="0">
              <a:buNone/>
              <a:defRPr sz="3600" b="1"/>
            </a:lvl4pPr>
            <a:lvl5pPr marL="4108762" indent="0">
              <a:buNone/>
              <a:defRPr sz="3600" b="1"/>
            </a:lvl5pPr>
            <a:lvl6pPr marL="5135953" indent="0">
              <a:buNone/>
              <a:defRPr sz="3600" b="1"/>
            </a:lvl6pPr>
            <a:lvl7pPr marL="6163144" indent="0">
              <a:buNone/>
              <a:defRPr sz="3600" b="1"/>
            </a:lvl7pPr>
            <a:lvl8pPr marL="7190334" indent="0">
              <a:buNone/>
              <a:defRPr sz="3600" b="1"/>
            </a:lvl8pPr>
            <a:lvl9pPr marL="8217525" indent="0">
              <a:buNone/>
              <a:defRPr sz="3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7686" y="3995829"/>
            <a:ext cx="10318612" cy="7259578"/>
          </a:xfrm>
        </p:spPr>
        <p:txBody>
          <a:bodyPr/>
          <a:lstStyle>
            <a:lvl1pPr>
              <a:defRPr sz="54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63364" y="2820416"/>
            <a:ext cx="10322665" cy="1175414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7190" indent="0">
              <a:buNone/>
              <a:defRPr sz="4400" b="1"/>
            </a:lvl2pPr>
            <a:lvl3pPr marL="2054381" indent="0">
              <a:buNone/>
              <a:defRPr sz="4000" b="1"/>
            </a:lvl3pPr>
            <a:lvl4pPr marL="3081571" indent="0">
              <a:buNone/>
              <a:defRPr sz="3600" b="1"/>
            </a:lvl4pPr>
            <a:lvl5pPr marL="4108762" indent="0">
              <a:buNone/>
              <a:defRPr sz="3600" b="1"/>
            </a:lvl5pPr>
            <a:lvl6pPr marL="5135953" indent="0">
              <a:buNone/>
              <a:defRPr sz="3600" b="1"/>
            </a:lvl6pPr>
            <a:lvl7pPr marL="6163144" indent="0">
              <a:buNone/>
              <a:defRPr sz="3600" b="1"/>
            </a:lvl7pPr>
            <a:lvl8pPr marL="7190334" indent="0">
              <a:buNone/>
              <a:defRPr sz="3600" b="1"/>
            </a:lvl8pPr>
            <a:lvl9pPr marL="8217525" indent="0">
              <a:buNone/>
              <a:defRPr sz="3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63364" y="3995829"/>
            <a:ext cx="10322665" cy="7259578"/>
          </a:xfrm>
        </p:spPr>
        <p:txBody>
          <a:bodyPr/>
          <a:lstStyle>
            <a:lvl1pPr>
              <a:defRPr sz="54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09/02/2024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1163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09/02/2024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534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09/02/2024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7788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7687" y="501666"/>
            <a:ext cx="7683211" cy="2134998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0654" y="501667"/>
            <a:ext cx="13055374" cy="10753741"/>
          </a:xfrm>
        </p:spPr>
        <p:txBody>
          <a:bodyPr/>
          <a:lstStyle>
            <a:lvl1pPr>
              <a:defRPr sz="7200"/>
            </a:lvl1pPr>
            <a:lvl2pPr>
              <a:defRPr sz="6300"/>
            </a:lvl2pPr>
            <a:lvl3pPr>
              <a:defRPr sz="54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7687" y="2636666"/>
            <a:ext cx="7683211" cy="8618742"/>
          </a:xfrm>
        </p:spPr>
        <p:txBody>
          <a:bodyPr/>
          <a:lstStyle>
            <a:lvl1pPr marL="0" indent="0">
              <a:buNone/>
              <a:defRPr sz="3100"/>
            </a:lvl1pPr>
            <a:lvl2pPr marL="1027190" indent="0">
              <a:buNone/>
              <a:defRPr sz="2700"/>
            </a:lvl2pPr>
            <a:lvl3pPr marL="2054381" indent="0">
              <a:buNone/>
              <a:defRPr sz="2200"/>
            </a:lvl3pPr>
            <a:lvl4pPr marL="3081571" indent="0">
              <a:buNone/>
              <a:defRPr sz="2000"/>
            </a:lvl4pPr>
            <a:lvl5pPr marL="4108762" indent="0">
              <a:buNone/>
              <a:defRPr sz="2000"/>
            </a:lvl5pPr>
            <a:lvl6pPr marL="5135953" indent="0">
              <a:buNone/>
              <a:defRPr sz="2000"/>
            </a:lvl6pPr>
            <a:lvl7pPr marL="6163144" indent="0">
              <a:buNone/>
              <a:defRPr sz="2000"/>
            </a:lvl7pPr>
            <a:lvl8pPr marL="7190334" indent="0">
              <a:buNone/>
              <a:defRPr sz="2000"/>
            </a:lvl8pPr>
            <a:lvl9pPr marL="8217525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09/02/2024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250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DA2BB-D33C-4850-9195-4E974B61D496}" type="datetimeFigureOut">
              <a:rPr lang="en-US"/>
              <a:pPr>
                <a:defRPr/>
              </a:pPr>
              <a:t>2/9/2024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5FE5-1C26-4DC1-8095-C669805116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0611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492" y="8819992"/>
            <a:ext cx="14012228" cy="1041250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7492" y="1125833"/>
            <a:ext cx="14012228" cy="7559993"/>
          </a:xfrm>
        </p:spPr>
        <p:txBody>
          <a:bodyPr/>
          <a:lstStyle>
            <a:lvl1pPr marL="0" indent="0">
              <a:buNone/>
              <a:defRPr sz="7200"/>
            </a:lvl1pPr>
            <a:lvl2pPr marL="1027190" indent="0">
              <a:buNone/>
              <a:defRPr sz="6300"/>
            </a:lvl2pPr>
            <a:lvl3pPr marL="2054381" indent="0">
              <a:buNone/>
              <a:defRPr sz="5400"/>
            </a:lvl3pPr>
            <a:lvl4pPr marL="3081571" indent="0">
              <a:buNone/>
              <a:defRPr sz="4400"/>
            </a:lvl4pPr>
            <a:lvl5pPr marL="4108762" indent="0">
              <a:buNone/>
              <a:defRPr sz="4400"/>
            </a:lvl5pPr>
            <a:lvl6pPr marL="5135953" indent="0">
              <a:buNone/>
              <a:defRPr sz="4400"/>
            </a:lvl6pPr>
            <a:lvl7pPr marL="6163144" indent="0">
              <a:buNone/>
              <a:defRPr sz="4400"/>
            </a:lvl7pPr>
            <a:lvl8pPr marL="7190334" indent="0">
              <a:buNone/>
              <a:defRPr sz="4400"/>
            </a:lvl8pPr>
            <a:lvl9pPr marL="8217525" indent="0">
              <a:buNone/>
              <a:defRPr sz="44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7492" y="9861242"/>
            <a:ext cx="14012228" cy="1478748"/>
          </a:xfrm>
        </p:spPr>
        <p:txBody>
          <a:bodyPr/>
          <a:lstStyle>
            <a:lvl1pPr marL="0" indent="0">
              <a:buNone/>
              <a:defRPr sz="3100"/>
            </a:lvl1pPr>
            <a:lvl2pPr marL="1027190" indent="0">
              <a:buNone/>
              <a:defRPr sz="2700"/>
            </a:lvl2pPr>
            <a:lvl3pPr marL="2054381" indent="0">
              <a:buNone/>
              <a:defRPr sz="2200"/>
            </a:lvl3pPr>
            <a:lvl4pPr marL="3081571" indent="0">
              <a:buNone/>
              <a:defRPr sz="2000"/>
            </a:lvl4pPr>
            <a:lvl5pPr marL="4108762" indent="0">
              <a:buNone/>
              <a:defRPr sz="2000"/>
            </a:lvl5pPr>
            <a:lvl6pPr marL="5135953" indent="0">
              <a:buNone/>
              <a:defRPr sz="2000"/>
            </a:lvl6pPr>
            <a:lvl7pPr marL="6163144" indent="0">
              <a:buNone/>
              <a:defRPr sz="2000"/>
            </a:lvl7pPr>
            <a:lvl8pPr marL="7190334" indent="0">
              <a:buNone/>
              <a:defRPr sz="2000"/>
            </a:lvl8pPr>
            <a:lvl9pPr marL="8217525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09/02/2024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5073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09/02/2024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263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31442" y="504585"/>
            <a:ext cx="5254586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7685" y="504585"/>
            <a:ext cx="15374528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09/02/2024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314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12333681" y="1971664"/>
            <a:ext cx="11036252" cy="10639990"/>
          </a:xfrm>
          <a:custGeom>
            <a:avLst/>
            <a:gdLst>
              <a:gd name="T0" fmla="*/ 0 w 2736"/>
              <a:gd name="T1" fmla="*/ 2147483647 h 3648"/>
              <a:gd name="T2" fmla="*/ 2147483647 w 2736"/>
              <a:gd name="T3" fmla="*/ 2147483647 h 3648"/>
              <a:gd name="T4" fmla="*/ 2147483647 w 2736"/>
              <a:gd name="T5" fmla="*/ 0 h 3648"/>
              <a:gd name="T6" fmla="*/ 2147483647 w 2736"/>
              <a:gd name="T7" fmla="*/ 2147483647 h 3648"/>
              <a:gd name="T8" fmla="*/ 2147483647 w 2736"/>
              <a:gd name="T9" fmla="*/ 2147483647 h 3648"/>
              <a:gd name="T10" fmla="*/ 2147483647 w 2736"/>
              <a:gd name="T11" fmla="*/ 2147483647 h 3648"/>
              <a:gd name="T12" fmla="*/ 0 w 2736"/>
              <a:gd name="T13" fmla="*/ 2147483647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05438" tIns="102719" rIns="205438" bIns="10271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956854" y="1"/>
            <a:ext cx="14081155" cy="12153739"/>
          </a:xfrm>
          <a:custGeom>
            <a:avLst/>
            <a:gdLst>
              <a:gd name="T0" fmla="*/ 0 w 3504"/>
              <a:gd name="T1" fmla="*/ 2147483647 h 4128"/>
              <a:gd name="T2" fmla="*/ 0 w 3504"/>
              <a:gd name="T3" fmla="*/ 2147483647 h 4128"/>
              <a:gd name="T4" fmla="*/ 2147483647 w 3504"/>
              <a:gd name="T5" fmla="*/ 2147483647 h 4128"/>
              <a:gd name="T6" fmla="*/ 2147483647 w 3504"/>
              <a:gd name="T7" fmla="*/ 0 h 4128"/>
              <a:gd name="T8" fmla="*/ 2147483647 w 3504"/>
              <a:gd name="T9" fmla="*/ 0 h 4128"/>
              <a:gd name="T10" fmla="*/ 2147483647 w 3504"/>
              <a:gd name="T11" fmla="*/ 2147483647 h 4128"/>
              <a:gd name="T12" fmla="*/ 0 w 3504"/>
              <a:gd name="T13" fmla="*/ 2147483647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05438" tIns="102719" rIns="205438" bIns="10271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12869661" y="2299517"/>
            <a:ext cx="7559993" cy="30367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5179913" y="1"/>
            <a:ext cx="7006114" cy="78399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5179914" y="7839993"/>
            <a:ext cx="8173800" cy="209999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5179913" y="1"/>
            <a:ext cx="3503057" cy="78399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15192079" y="7802078"/>
            <a:ext cx="5339728" cy="47979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15179913" y="7839992"/>
            <a:ext cx="4086899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5179914" y="2519998"/>
            <a:ext cx="8173800" cy="53199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15179914" y="3219997"/>
            <a:ext cx="8173800" cy="461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2529985" y="7839992"/>
            <a:ext cx="12649928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1362300" y="7839992"/>
            <a:ext cx="13622999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36583" y="4479997"/>
            <a:ext cx="14401456" cy="33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936583" y="3919996"/>
            <a:ext cx="14401456" cy="39199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11676856" y="7839992"/>
            <a:ext cx="3503057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28475" y="737917"/>
            <a:ext cx="21719763" cy="163041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948745" y="1251251"/>
            <a:ext cx="68927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050110" y="1251251"/>
            <a:ext cx="68925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1143361" y="1251251"/>
            <a:ext cx="24326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flipH="1">
            <a:off x="1216341" y="1251251"/>
            <a:ext cx="24326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77158" y="1251251"/>
            <a:ext cx="93251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5423" y="2483385"/>
            <a:ext cx="14603855" cy="1795904"/>
          </a:xfrm>
        </p:spPr>
        <p:txBody>
          <a:bodyPr lIns="184894" bIns="0"/>
          <a:lstStyle>
            <a:lvl1pPr marL="123263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422" y="940800"/>
            <a:ext cx="20831513" cy="1427998"/>
          </a:xfrm>
        </p:spPr>
        <p:txBody>
          <a:bodyPr tIns="143807"/>
          <a:lstStyle>
            <a:lvl1pPr algn="l">
              <a:buNone/>
              <a:defRPr sz="8500" b="0" cap="none" spc="-337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63C68C-04DB-41C4-9DDE-DB92225C70E5}" type="datetimeFigureOut">
              <a:rPr lang="en-US"/>
              <a:pPr>
                <a:defRPr/>
              </a:pPr>
              <a:t>2/9/2024</a:t>
            </a:fld>
            <a:endParaRPr lang="en-GB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EB63DD-D406-4F0B-975D-0DD208BC26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91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7686" y="940800"/>
            <a:ext cx="21018342" cy="16799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5931" y="3252887"/>
            <a:ext cx="10314557" cy="8315410"/>
          </a:xfrm>
        </p:spPr>
        <p:txBody>
          <a:bodyPr/>
          <a:lstStyle>
            <a:lvl1pPr>
              <a:defRPr sz="6300"/>
            </a:lvl1pPr>
            <a:lvl2pPr>
              <a:defRPr sz="54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89717" y="3252887"/>
            <a:ext cx="10314557" cy="8315410"/>
          </a:xfrm>
        </p:spPr>
        <p:txBody>
          <a:bodyPr/>
          <a:lstStyle>
            <a:lvl1pPr>
              <a:defRPr sz="6300"/>
            </a:lvl1pPr>
            <a:lvl2pPr>
              <a:defRPr sz="54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5679D5-4828-43FD-B05E-0C4837DA6F1B}" type="datetimeFigureOut">
              <a:rPr lang="en-US"/>
              <a:pPr>
                <a:defRPr/>
              </a:pPr>
              <a:t>2/9/2024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36E3AC-0E73-4C00-9C63-8012CC99D2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727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737917"/>
            <a:ext cx="22648236" cy="163041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2998" y="1251251"/>
            <a:ext cx="117578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634" y="1251251"/>
            <a:ext cx="68927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983" y="1251251"/>
            <a:ext cx="24326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" y="1251251"/>
            <a:ext cx="24326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381121" y="1251251"/>
            <a:ext cx="72980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flipH="1">
            <a:off x="482484" y="1251251"/>
            <a:ext cx="72980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579792" y="1251251"/>
            <a:ext cx="24326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652771" y="1251251"/>
            <a:ext cx="20271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3587" y="1251251"/>
            <a:ext cx="9325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317" y="940800"/>
            <a:ext cx="19850656" cy="1679999"/>
          </a:xfrm>
        </p:spPr>
        <p:txBody>
          <a:bodyPr/>
          <a:lstStyle>
            <a:lvl1pPr>
              <a:defRPr sz="900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7686" y="3324998"/>
            <a:ext cx="10318612" cy="1175414"/>
          </a:xfrm>
        </p:spPr>
        <p:txBody>
          <a:bodyPr anchor="ctr"/>
          <a:lstStyle>
            <a:lvl1pPr marL="164351" indent="0" algn="l">
              <a:buNone/>
              <a:defRPr sz="5400" b="1">
                <a:solidFill>
                  <a:schemeClr val="accent2"/>
                </a:solidFill>
              </a:defRPr>
            </a:lvl1pPr>
            <a:lvl2pPr>
              <a:buNone/>
              <a:defRPr sz="4400" b="1"/>
            </a:lvl2pPr>
            <a:lvl3pPr>
              <a:buNone/>
              <a:defRPr sz="4000" b="1"/>
            </a:lvl3pPr>
            <a:lvl4pPr>
              <a:buNone/>
              <a:defRPr sz="3600" b="1"/>
            </a:lvl4pPr>
            <a:lvl5pPr>
              <a:buNone/>
              <a:defRPr sz="3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1863364" y="3324998"/>
            <a:ext cx="10322665" cy="1175414"/>
          </a:xfrm>
        </p:spPr>
        <p:txBody>
          <a:bodyPr anchor="ctr"/>
          <a:lstStyle>
            <a:lvl1pPr marL="164351" indent="0">
              <a:buNone/>
              <a:defRPr sz="5400" b="1">
                <a:solidFill>
                  <a:schemeClr val="accent2"/>
                </a:solidFill>
              </a:defRPr>
            </a:lvl1pPr>
            <a:lvl2pPr>
              <a:buNone/>
              <a:defRPr sz="4400" b="1"/>
            </a:lvl2pPr>
            <a:lvl3pPr>
              <a:buNone/>
              <a:defRPr sz="4000" b="1"/>
            </a:lvl3pPr>
            <a:lvl4pPr>
              <a:buNone/>
              <a:defRPr sz="3600" b="1"/>
            </a:lvl4pPr>
            <a:lvl5pPr>
              <a:buNone/>
              <a:defRPr sz="3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167686" y="4517912"/>
            <a:ext cx="10318612" cy="7274393"/>
          </a:xfrm>
        </p:spPr>
        <p:txBody>
          <a:bodyPr/>
          <a:lstStyle>
            <a:lvl1pPr>
              <a:defRPr sz="54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63364" y="4517912"/>
            <a:ext cx="10322665" cy="7274393"/>
          </a:xfrm>
        </p:spPr>
        <p:txBody>
          <a:bodyPr/>
          <a:lstStyle>
            <a:lvl1pPr>
              <a:defRPr sz="54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8B140E-506F-43AA-BBE9-FCFCCDD52D22}" type="datetimeFigureOut">
              <a:rPr lang="en-US"/>
              <a:pPr>
                <a:defRPr/>
              </a:pPr>
              <a:t>2/9/2024</a:t>
            </a:fld>
            <a:endParaRPr lang="en-GB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E82E9C-8C1A-471F-BBFF-4569BB03AE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57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28331-31B0-4EA8-A847-F7547BFEFF14}" type="datetimeFigureOut">
              <a:rPr lang="en-US"/>
              <a:pPr>
                <a:defRPr/>
              </a:pPr>
              <a:t>2/9/2024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E8545-EAD9-4F29-B381-8969845567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651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CF2C6E-9795-483E-A213-6137B13DE41F}" type="datetimeFigureOut">
              <a:rPr lang="en-US"/>
              <a:pPr>
                <a:defRPr/>
              </a:pPr>
              <a:t>2/9/2024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2549DC-C77F-423D-A576-DFBC3E652B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154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529" y="501666"/>
            <a:ext cx="21018342" cy="2134998"/>
          </a:xfrm>
        </p:spPr>
        <p:txBody>
          <a:bodyPr anchor="ctr"/>
          <a:lstStyle>
            <a:lvl1pPr algn="l">
              <a:buNone/>
              <a:defRPr sz="81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751529" y="2636665"/>
            <a:ext cx="6422271" cy="8399992"/>
          </a:xfrm>
        </p:spPr>
        <p:txBody>
          <a:bodyPr/>
          <a:lstStyle>
            <a:lvl1pPr marL="123263" indent="0">
              <a:buNone/>
              <a:defRPr sz="4000"/>
            </a:lvl1pPr>
            <a:lvl2pPr>
              <a:buNone/>
              <a:defRPr sz="2700"/>
            </a:lvl2pPr>
            <a:lvl3pPr>
              <a:buNone/>
              <a:defRPr sz="2200"/>
            </a:lvl3pPr>
            <a:lvl4pPr>
              <a:buNone/>
              <a:defRPr sz="2000"/>
            </a:lvl4pPr>
            <a:lvl5pPr>
              <a:buNone/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757642" y="2636665"/>
            <a:ext cx="14012228" cy="8399992"/>
          </a:xfrm>
        </p:spPr>
        <p:txBody>
          <a:bodyPr/>
          <a:lstStyle>
            <a:lvl1pPr>
              <a:defRPr sz="7200"/>
            </a:lvl1pPr>
            <a:lvl2pPr>
              <a:defRPr sz="6300"/>
            </a:lvl2pPr>
            <a:lvl3pPr>
              <a:defRPr sz="5400"/>
            </a:lvl3pPr>
            <a:lvl4pPr>
              <a:defRPr sz="4400"/>
            </a:lvl4pPr>
            <a:lvl5pPr>
              <a:defRPr sz="44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C7F02-16BB-4EAC-A0E8-0F4FFA7C00FD}" type="datetimeFigureOut">
              <a:rPr lang="en-US"/>
              <a:pPr>
                <a:defRPr/>
              </a:pPr>
              <a:t>2/9/2024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E51C3-5AEA-4191-B1B2-720F997CB2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548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40636" y="1"/>
            <a:ext cx="22417134" cy="345041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928473" y="3462081"/>
            <a:ext cx="22429295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21795366" y="2193918"/>
            <a:ext cx="242082" cy="328410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61640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606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22184595" y="2473918"/>
            <a:ext cx="242082" cy="328410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61640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606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21296665" y="2663501"/>
            <a:ext cx="242084" cy="328413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616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606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2335371" y="810699"/>
            <a:ext cx="17515285" cy="1289301"/>
          </a:xfrm>
        </p:spPr>
        <p:txBody>
          <a:bodyPr anchor="b"/>
          <a:lstStyle>
            <a:lvl1pPr algn="l">
              <a:buNone/>
              <a:defRPr sz="48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39951" y="3479385"/>
            <a:ext cx="22419564" cy="9113117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7200"/>
            </a:lvl1pPr>
            <a:extLst/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2335371" y="2113123"/>
            <a:ext cx="17515285" cy="1259999"/>
          </a:xfrm>
        </p:spPr>
        <p:txBody>
          <a:bodyPr/>
          <a:lstStyle>
            <a:lvl1pPr marL="61632" indent="0">
              <a:spcBef>
                <a:spcPts val="0"/>
              </a:spcBef>
              <a:buNone/>
              <a:defRPr sz="3100">
                <a:solidFill>
                  <a:srgbClr val="FFFFFF"/>
                </a:solidFill>
              </a:defRPr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16542214" y="102085"/>
            <a:ext cx="5449200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212CB8-5A13-45AE-AABC-A556AF0327F0}" type="datetimeFigureOut">
              <a:rPr lang="en-US"/>
              <a:pPr>
                <a:defRPr/>
              </a:pPr>
              <a:t>2/9/2024</a:t>
            </a:fld>
            <a:endParaRPr lang="en-GB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5371" y="102085"/>
            <a:ext cx="14206843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991414" y="102085"/>
            <a:ext cx="1167685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975F8D-7200-4D07-A90E-B3D12F3A86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08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2"/>
            <a:ext cx="932526" cy="1259415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2772" y="9272077"/>
            <a:ext cx="186505" cy="31091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2772" y="8814159"/>
            <a:ext cx="186505" cy="41999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2772" y="8519576"/>
            <a:ext cx="186505" cy="253749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2772" y="8344577"/>
            <a:ext cx="186505" cy="13708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0623" y="1251251"/>
            <a:ext cx="117578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5207" y="1251251"/>
            <a:ext cx="72980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6554" y="1251251"/>
            <a:ext cx="24326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7625" y="1251251"/>
            <a:ext cx="20273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335372" y="942083"/>
            <a:ext cx="19850656" cy="1679999"/>
          </a:xfrm>
          <a:prstGeom prst="rect">
            <a:avLst/>
          </a:prstGeom>
        </p:spPr>
        <p:txBody>
          <a:bodyPr vert="horz" lIns="205438" tIns="102719" rIns="205438" bIns="102719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335372" y="3278330"/>
            <a:ext cx="19850656" cy="8399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5438" tIns="102719" rIns="205438" bIns="102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6542214" y="11789156"/>
            <a:ext cx="5449200" cy="670833"/>
          </a:xfrm>
          <a:prstGeom prst="rect">
            <a:avLst/>
          </a:prstGeom>
        </p:spPr>
        <p:txBody>
          <a:bodyPr vert="horz" lIns="205438" tIns="102719" rIns="205438" bIns="102719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00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529F1CF-43BE-4B3E-A181-A3004429C785}" type="datetimeFigureOut">
              <a:rPr lang="en-US"/>
              <a:pPr>
                <a:defRPr/>
              </a:pPr>
              <a:t>2/9/2024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35371" y="11789156"/>
            <a:ext cx="14206843" cy="670833"/>
          </a:xfrm>
          <a:prstGeom prst="rect">
            <a:avLst/>
          </a:prstGeom>
        </p:spPr>
        <p:txBody>
          <a:bodyPr vert="horz" lIns="205438" tIns="102719" rIns="205438" bIns="102719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00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1991414" y="11789156"/>
            <a:ext cx="1167685" cy="670833"/>
          </a:xfrm>
          <a:prstGeom prst="rect">
            <a:avLst/>
          </a:prstGeom>
        </p:spPr>
        <p:txBody>
          <a:bodyPr vert="horz" lIns="205438" tIns="102719" rIns="205438" bIns="102719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700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DE517B7-3FF4-40B4-9153-537BFFFC64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749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9000" kern="1200" spc="-224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9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9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9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9000">
          <a:solidFill>
            <a:srgbClr val="C1EEFF"/>
          </a:solidFill>
          <a:latin typeface="Consolas" pitchFamily="49" charset="0"/>
        </a:defRPr>
      </a:lvl5pPr>
      <a:lvl6pPr marL="1027190" algn="l" rtl="0" fontAlgn="base">
        <a:spcBef>
          <a:spcPct val="0"/>
        </a:spcBef>
        <a:spcAft>
          <a:spcPct val="0"/>
        </a:spcAft>
        <a:defRPr sz="9000">
          <a:solidFill>
            <a:srgbClr val="C1EEFF"/>
          </a:solidFill>
          <a:latin typeface="Consolas" pitchFamily="49" charset="0"/>
        </a:defRPr>
      </a:lvl6pPr>
      <a:lvl7pPr marL="2054381" algn="l" rtl="0" fontAlgn="base">
        <a:spcBef>
          <a:spcPct val="0"/>
        </a:spcBef>
        <a:spcAft>
          <a:spcPct val="0"/>
        </a:spcAft>
        <a:defRPr sz="9000">
          <a:solidFill>
            <a:srgbClr val="C1EEFF"/>
          </a:solidFill>
          <a:latin typeface="Consolas" pitchFamily="49" charset="0"/>
        </a:defRPr>
      </a:lvl7pPr>
      <a:lvl8pPr marL="3081571" algn="l" rtl="0" fontAlgn="base">
        <a:spcBef>
          <a:spcPct val="0"/>
        </a:spcBef>
        <a:spcAft>
          <a:spcPct val="0"/>
        </a:spcAft>
        <a:defRPr sz="9000">
          <a:solidFill>
            <a:srgbClr val="C1EEFF"/>
          </a:solidFill>
          <a:latin typeface="Consolas" pitchFamily="49" charset="0"/>
        </a:defRPr>
      </a:lvl8pPr>
      <a:lvl9pPr marL="4108762" algn="l" rtl="0" fontAlgn="base">
        <a:spcBef>
          <a:spcPct val="0"/>
        </a:spcBef>
        <a:spcAft>
          <a:spcPct val="0"/>
        </a:spcAft>
        <a:defRPr sz="9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923760" indent="-770393" algn="l" rtl="0" eaLnBrk="0" fontAlgn="base" hangingPunct="0">
        <a:spcBef>
          <a:spcPts val="1572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6800" kern="1200">
          <a:solidFill>
            <a:schemeClr val="tx1"/>
          </a:solidFill>
          <a:latin typeface="+mn-lt"/>
          <a:ea typeface="+mn-ea"/>
          <a:cs typeface="+mn-cs"/>
        </a:defRPr>
      </a:lvl1pPr>
      <a:lvl2pPr marL="1662051" indent="-641994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5900" kern="1200">
          <a:solidFill>
            <a:schemeClr val="tx1"/>
          </a:solidFill>
          <a:latin typeface="+mn-lt"/>
          <a:ea typeface="+mn-ea"/>
          <a:cs typeface="+mn-cs"/>
        </a:defRPr>
      </a:lvl2pPr>
      <a:lvl3pPr marL="2236281" indent="-51359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2831908" indent="-513596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5000" kern="1200">
          <a:solidFill>
            <a:schemeClr val="tx1"/>
          </a:solidFill>
          <a:latin typeface="+mn-lt"/>
          <a:ea typeface="+mn-ea"/>
          <a:cs typeface="+mn-cs"/>
        </a:defRPr>
      </a:lvl4pPr>
      <a:lvl5pPr marL="3327671" indent="-470796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4400" kern="1200">
          <a:solidFill>
            <a:schemeClr val="tx1"/>
          </a:solidFill>
          <a:latin typeface="+mn-lt"/>
          <a:ea typeface="+mn-ea"/>
          <a:cs typeface="+mn-cs"/>
        </a:defRPr>
      </a:lvl5pPr>
      <a:lvl6pPr marL="3841693" indent="-472508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4273113" indent="-410876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4704533" indent="-410876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5135953" indent="-410876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271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05438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0815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10876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1359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16314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19033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2175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7686" y="504584"/>
            <a:ext cx="21018342" cy="2099998"/>
          </a:xfrm>
          <a:prstGeom prst="rect">
            <a:avLst/>
          </a:prstGeom>
        </p:spPr>
        <p:txBody>
          <a:bodyPr vert="horz" lIns="205438" tIns="102719" rIns="205438" bIns="10271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7686" y="2939999"/>
            <a:ext cx="21018342" cy="8315410"/>
          </a:xfrm>
          <a:prstGeom prst="rect">
            <a:avLst/>
          </a:prstGeom>
        </p:spPr>
        <p:txBody>
          <a:bodyPr vert="horz" lIns="205438" tIns="102719" rIns="205438" bIns="10271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67686" y="11678323"/>
            <a:ext cx="5449200" cy="670833"/>
          </a:xfrm>
          <a:prstGeom prst="rect">
            <a:avLst/>
          </a:prstGeom>
        </p:spPr>
        <p:txBody>
          <a:bodyPr vert="horz" lIns="205438" tIns="102719" rIns="205438" bIns="102719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09/02/2024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79186" y="11678323"/>
            <a:ext cx="7395343" cy="670833"/>
          </a:xfrm>
          <a:prstGeom prst="rect">
            <a:avLst/>
          </a:prstGeom>
        </p:spPr>
        <p:txBody>
          <a:bodyPr vert="horz" lIns="205438" tIns="102719" rIns="205438" bIns="102719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36828" y="11678323"/>
            <a:ext cx="5449200" cy="670833"/>
          </a:xfrm>
          <a:prstGeom prst="rect">
            <a:avLst/>
          </a:prstGeom>
        </p:spPr>
        <p:txBody>
          <a:bodyPr vert="horz" lIns="205438" tIns="102719" rIns="205438" bIns="102719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22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2054381" rtl="0" eaLnBrk="1" latinLnBrk="0" hangingPunct="1">
        <a:spcBef>
          <a:spcPct val="0"/>
        </a:spcBef>
        <a:buNone/>
        <a:defRPr sz="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70393" indent="-770393" algn="l" defTabSz="2054381" rtl="0" eaLnBrk="1" latinLnBrk="0" hangingPunct="1">
        <a:spcBef>
          <a:spcPct val="20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669185" indent="-641994" algn="l" defTabSz="2054381" rtl="0" eaLnBrk="1" latinLnBrk="0" hangingPunct="1">
        <a:spcBef>
          <a:spcPct val="20000"/>
        </a:spcBef>
        <a:buFont typeface="Arial" panose="020B0604020202020204" pitchFamily="34" charset="0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2pPr>
      <a:lvl3pPr marL="2567977" indent="-513596" algn="l" defTabSz="2054381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3595167" indent="-513596" algn="l" defTabSz="2054381" rtl="0" eaLnBrk="1" latinLnBrk="0" hangingPunct="1">
        <a:spcBef>
          <a:spcPct val="20000"/>
        </a:spcBef>
        <a:buFont typeface="Arial" panose="020B0604020202020204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4pPr>
      <a:lvl5pPr marL="4622358" indent="-513596" algn="l" defTabSz="2054381" rtl="0" eaLnBrk="1" latinLnBrk="0" hangingPunct="1">
        <a:spcBef>
          <a:spcPct val="20000"/>
        </a:spcBef>
        <a:buFont typeface="Arial" panose="020B0604020202020204" pitchFamily="34" charset="0"/>
        <a:buChar char="»"/>
        <a:defRPr sz="4400" kern="1200">
          <a:solidFill>
            <a:schemeClr val="tx1"/>
          </a:solidFill>
          <a:latin typeface="+mn-lt"/>
          <a:ea typeface="+mn-ea"/>
          <a:cs typeface="+mn-cs"/>
        </a:defRPr>
      </a:lvl5pPr>
      <a:lvl6pPr marL="5649548" indent="-513596" algn="l" defTabSz="2054381" rtl="0" eaLnBrk="1" latinLnBrk="0" hangingPunct="1">
        <a:spcBef>
          <a:spcPct val="2000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676739" indent="-513596" algn="l" defTabSz="2054381" rtl="0" eaLnBrk="1" latinLnBrk="0" hangingPunct="1">
        <a:spcBef>
          <a:spcPct val="2000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703929" indent="-513596" algn="l" defTabSz="2054381" rtl="0" eaLnBrk="1" latinLnBrk="0" hangingPunct="1">
        <a:spcBef>
          <a:spcPct val="2000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731121" indent="-513596" algn="l" defTabSz="2054381" rtl="0" eaLnBrk="1" latinLnBrk="0" hangingPunct="1">
        <a:spcBef>
          <a:spcPct val="2000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438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27190" algn="l" defTabSz="205438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54381" algn="l" defTabSz="205438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81571" algn="l" defTabSz="205438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08762" algn="l" defTabSz="205438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135953" algn="l" defTabSz="205438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163144" algn="l" defTabSz="205438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190334" algn="l" defTabSz="205438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217525" algn="l" defTabSz="205438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478022"/>
            <a:ext cx="23353713" cy="11654620"/>
          </a:xfrm>
          <a:prstGeom prst="rect">
            <a:avLst/>
          </a:prstGeom>
        </p:spPr>
        <p:txBody>
          <a:bodyPr vert="horz" lIns="205438" tIns="102719" rIns="205438" bIns="102719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mt-MT" sz="16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Qari mill-Ktieb</a:t>
            </a:r>
            <a:endParaRPr lang="en-GB" sz="16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+mn-cs"/>
            </a:endParaRPr>
          </a:p>
          <a:p>
            <a:pPr>
              <a:lnSpc>
                <a:spcPct val="110000"/>
              </a:lnSpc>
            </a:pPr>
            <a:r>
              <a:rPr lang="en-GB" sz="164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tal-Profeta</a:t>
            </a:r>
            <a:r>
              <a:rPr lang="en-GB" sz="16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Daniel</a:t>
            </a:r>
          </a:p>
          <a:p>
            <a:pPr>
              <a:lnSpc>
                <a:spcPct val="110000"/>
              </a:lnSpc>
            </a:pPr>
            <a:r>
              <a:rPr lang="mt-MT" sz="103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Dan 3, 25.34-43</a:t>
            </a:r>
            <a:endParaRPr lang="en-GB" sz="103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444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89652" y="107306"/>
            <a:ext cx="22645846" cy="1251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quddiemek, u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jalla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nimxu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għal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kollox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warajk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għax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xejn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ma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jitħawdu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dawk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li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jittamaw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fik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issa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b’qalbna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kollha</a:t>
            </a:r>
            <a:endParaRPr lang="en-US" sz="160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734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89652" y="35298"/>
            <a:ext cx="22645846" cy="1251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nimxu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warajk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nibżgħu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minnek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nfittxu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lilek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Twaqqgħalniex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wiċċna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fl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-art,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iżda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ġib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ruħek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magħna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skont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il-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ħlewwa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</a:t>
            </a:r>
          </a:p>
        </p:txBody>
      </p:sp>
    </p:spTree>
    <p:extLst>
      <p:ext uri="{BB962C8B-B14F-4D97-AF65-F5344CB8AC3E}">
        <p14:creationId xmlns:p14="http://schemas.microsoft.com/office/powerpoint/2010/main" val="1599902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89652" y="35298"/>
            <a:ext cx="22645846" cy="1251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l-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kobor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tal-ħniena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tiegħek.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Eħlisna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skont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l-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għemejjel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tiegħek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tal-għaġeb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  <a:r>
              <a:rPr lang="mt-MT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sebbaħ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Mulej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ismek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333269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1640" y="3563690"/>
            <a:ext cx="21149412" cy="5131869"/>
          </a:xfrm>
          <a:prstGeom prst="rect">
            <a:avLst/>
          </a:prstGeom>
        </p:spPr>
        <p:txBody>
          <a:bodyPr wrap="square" lIns="205438" tIns="102719" rIns="205438" bIns="102719">
            <a:spAutoFit/>
          </a:bodyPr>
          <a:lstStyle/>
          <a:p>
            <a:pPr algn="ctr"/>
            <a:r>
              <a:rPr lang="mt-MT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Il-Kelma tal-Mulej</a:t>
            </a:r>
            <a:endParaRPr lang="mt-MT" sz="16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R:/ Irroddu ħajr lil Alla</a:t>
            </a:r>
            <a:endParaRPr lang="en-GB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105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035" y="4715818"/>
            <a:ext cx="23353713" cy="5131869"/>
          </a:xfrm>
          <a:prstGeom prst="rect">
            <a:avLst/>
          </a:prstGeom>
        </p:spPr>
        <p:txBody>
          <a:bodyPr wrap="square" lIns="205438" tIns="102719" rIns="205438" bIns="102719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 </a:t>
            </a:r>
            <a:r>
              <a:rPr lang="pl-PL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Ftakar fil-ħniena u </a:t>
            </a:r>
            <a:endParaRPr lang="en-GB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t-tieba tiegħek, Mulej</a:t>
            </a:r>
            <a:endParaRPr lang="pt-BR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47664" y="506112"/>
            <a:ext cx="17785976" cy="2669657"/>
          </a:xfrm>
          <a:prstGeom prst="rect">
            <a:avLst/>
          </a:prstGeom>
        </p:spPr>
        <p:txBody>
          <a:bodyPr wrap="square" lIns="205438" tIns="102719" rIns="205438" bIns="102719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mt-MT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Salm Responsorjali </a:t>
            </a:r>
            <a:endParaRPr lang="en-GB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5321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425371" y="2618369"/>
            <a:ext cx="22502970" cy="7363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Triqatek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,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Mulej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,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għarrafni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il-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mogħdijiet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tiegħek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għallimni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6392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426165" y="1448020"/>
            <a:ext cx="22502970" cy="9748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Mexxini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fis-sewwa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tiegħek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u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għallimni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għax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int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Alla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tas-salvazzjoni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tiegħi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16518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-3827" y="3657115"/>
            <a:ext cx="23353712" cy="5285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6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 </a:t>
            </a:r>
            <a:r>
              <a:rPr lang="pl-PL" sz="16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Ftakar fil-ħniena u </a:t>
            </a:r>
            <a:endParaRPr lang="en-GB" sz="16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16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t-tieba tiegħek, Mulej</a:t>
            </a:r>
            <a:endParaRPr lang="pt-BR" sz="16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3611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359418" y="1425735"/>
            <a:ext cx="22636464" cy="9748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Ftakar fil-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ħniena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u t-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tieba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tiegħek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għax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huma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minn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dejjem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,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Mulej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04666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359418" y="2618369"/>
            <a:ext cx="22636464" cy="7363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Inti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tajjeb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,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Mulej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;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ftakar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fija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skont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it-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tieba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tiegħek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2929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89652" y="46183"/>
            <a:ext cx="22645846" cy="1251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F’dak</a:t>
            </a:r>
            <a:r>
              <a:rPr lang="en-US" sz="16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iż-żmien</a:t>
            </a:r>
            <a:r>
              <a:rPr lang="en-US" sz="16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1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Għażarija</a:t>
            </a:r>
            <a:r>
              <a:rPr lang="en-US" sz="16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waqaf</a:t>
            </a:r>
            <a:r>
              <a:rPr lang="en-US" sz="16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f’nofs</a:t>
            </a:r>
            <a:r>
              <a:rPr lang="en-US" sz="16000" dirty="0">
                <a:solidFill>
                  <a:srgbClr val="000000"/>
                </a:solidFill>
                <a:latin typeface="Times New Roman" panose="02020603050405020304" pitchFamily="18" charset="0"/>
              </a:rPr>
              <a:t> in-</a:t>
            </a:r>
            <a:r>
              <a:rPr lang="en-US" sz="1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nar</a:t>
            </a:r>
            <a:r>
              <a:rPr lang="en-US" sz="160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fetaħ</a:t>
            </a:r>
            <a:r>
              <a:rPr lang="en-US" sz="16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fommu</a:t>
            </a:r>
            <a:r>
              <a:rPr lang="en-US" sz="16000" dirty="0">
                <a:solidFill>
                  <a:srgbClr val="000000"/>
                </a:solidFill>
                <a:latin typeface="Times New Roman" panose="02020603050405020304" pitchFamily="18" charset="0"/>
              </a:rPr>
              <a:t> u talab u </a:t>
            </a:r>
            <a:r>
              <a:rPr lang="en-US" sz="1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qal</a:t>
            </a:r>
            <a:r>
              <a:rPr lang="en-US" sz="16000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Minħabba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f’ismek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la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titlaqniex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għal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kollox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22353561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0" y="3657909"/>
            <a:ext cx="23353712" cy="5285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6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 </a:t>
            </a:r>
            <a:r>
              <a:rPr lang="pl-PL" sz="16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Ftakar fil-ħniena u </a:t>
            </a:r>
            <a:endParaRPr lang="en-GB" sz="16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16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t-tieba tiegħek, Mulej</a:t>
            </a:r>
            <a:endParaRPr lang="pt-BR" sz="16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6718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444402" y="2619163"/>
            <a:ext cx="22466496" cy="7363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Tajjeb u sewwa l-Mulej;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għalhekk juri triqtu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lill-ħatja.</a:t>
            </a:r>
          </a:p>
        </p:txBody>
      </p:sp>
    </p:spTree>
    <p:extLst>
      <p:ext uri="{BB962C8B-B14F-4D97-AF65-F5344CB8AC3E}">
        <p14:creationId xmlns:p14="http://schemas.microsoft.com/office/powerpoint/2010/main" val="19309622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444402" y="1426529"/>
            <a:ext cx="22466496" cy="9748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mexxi l-imsejkna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fis-sewwa,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jgħallem lill-fqajrin it-triq tiegħu.</a:t>
            </a:r>
          </a:p>
        </p:txBody>
      </p:sp>
    </p:spTree>
    <p:extLst>
      <p:ext uri="{BB962C8B-B14F-4D97-AF65-F5344CB8AC3E}">
        <p14:creationId xmlns:p14="http://schemas.microsoft.com/office/powerpoint/2010/main" val="32869270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9188" y="3347666"/>
            <a:ext cx="23353713" cy="5285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6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 </a:t>
            </a:r>
            <a:r>
              <a:rPr lang="pl-PL" sz="16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Ftakar fil-ħniena u </a:t>
            </a:r>
            <a:endParaRPr lang="en-GB" sz="16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16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t-tieba tiegħek, Mulej</a:t>
            </a:r>
            <a:endParaRPr lang="pt-BR" sz="16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2132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04 Glorja u Tifhir">
            <a:hlinkClick r:id="" action="ppaction://media"/>
            <a:extLst>
              <a:ext uri="{FF2B5EF4-FFF2-40B4-BE49-F238E27FC236}">
                <a16:creationId xmlns:a16="http://schemas.microsoft.com/office/drawing/2014/main" id="{B20966CC-AF2C-4962-96C5-605B591ABE7E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1519917" y="11347268"/>
            <a:ext cx="621275" cy="621275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35858729-F948-4268-BAF6-A587EE249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9852" y="2126332"/>
            <a:ext cx="13862357" cy="777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489" tIns="101244" rIns="202489" bIns="101244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mt-MT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Glorja u Tifħir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mt-MT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Glorja u Tifħir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mt-MT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Lilek Kristu</a:t>
            </a:r>
            <a:endParaRPr lang="en-US" sz="16404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56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numSld="999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432047" y="1331442"/>
            <a:ext cx="22489617" cy="10056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Erġgħu duru lejja bi qlubkom kollha,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jgħid il-Mulej,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għax jien twajjeb u ħanin.</a:t>
            </a:r>
          </a:p>
        </p:txBody>
      </p:sp>
    </p:spTree>
    <p:extLst>
      <p:ext uri="{BB962C8B-B14F-4D97-AF65-F5344CB8AC3E}">
        <p14:creationId xmlns:p14="http://schemas.microsoft.com/office/powerpoint/2010/main" val="9248372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04 Glorja u Tifhir">
            <a:hlinkClick r:id="" action="ppaction://media"/>
            <a:extLst>
              <a:ext uri="{FF2B5EF4-FFF2-40B4-BE49-F238E27FC236}">
                <a16:creationId xmlns:a16="http://schemas.microsoft.com/office/drawing/2014/main" id="{B20966CC-AF2C-4962-96C5-605B591ABE7E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1519917" y="11347268"/>
            <a:ext cx="621275" cy="621275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35858729-F948-4268-BAF6-A587EE249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9852" y="2126332"/>
            <a:ext cx="13862357" cy="777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489" tIns="101244" rIns="202489" bIns="101244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mt-MT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Glorja u Tifħir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mt-MT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Glorja u Tifħir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mt-MT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Lilek Kristu</a:t>
            </a:r>
            <a:endParaRPr lang="en-US" sz="16404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39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numSld="999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787476" y="6072495"/>
            <a:ext cx="414953" cy="822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438" tIns="102719" rIns="205438" bIns="102719">
            <a:spAutoFit/>
          </a:bodyPr>
          <a:lstStyle/>
          <a:p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" y="1425374"/>
            <a:ext cx="23353712" cy="9132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438" tIns="102719" rIns="205438" bIns="102719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Qari</a:t>
            </a:r>
            <a:r>
              <a:rPr lang="en-GB" sz="1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mill-Evan</a:t>
            </a:r>
            <a:r>
              <a:rPr lang="mt-MT" sz="1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ġ</a:t>
            </a:r>
            <a:r>
              <a:rPr lang="en-GB" sz="1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el</a:t>
            </a:r>
            <a:r>
              <a:rPr lang="mt-MT" sz="1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j</a:t>
            </a:r>
            <a:r>
              <a:rPr lang="en-GB" sz="1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u </a:t>
            </a:r>
            <a:r>
              <a:rPr lang="mt-MT" sz="1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skont</a:t>
            </a:r>
            <a:r>
              <a:rPr lang="en-GB" sz="1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San 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Mattew</a:t>
            </a:r>
            <a:endParaRPr lang="en-GB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n-GB" sz="10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Mt 18, 21-35</a:t>
            </a:r>
          </a:p>
          <a:p>
            <a:pPr algn="ctr">
              <a:defRPr/>
            </a:pPr>
            <a:r>
              <a:rPr lang="en-GB" sz="16000" b="1" i="1" dirty="0">
                <a:solidFill>
                  <a:srgbClr val="0000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R:/ </a:t>
            </a:r>
            <a:r>
              <a:rPr lang="en-GB" sz="16000" b="1" i="1" dirty="0" err="1">
                <a:solidFill>
                  <a:srgbClr val="0000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Glorja</a:t>
            </a:r>
            <a:r>
              <a:rPr lang="en-GB" sz="16000" b="1" i="1" dirty="0">
                <a:solidFill>
                  <a:srgbClr val="0000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0000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lilek</a:t>
            </a:r>
            <a:r>
              <a:rPr lang="mt-MT" sz="16000" b="1" i="1" dirty="0">
                <a:solidFill>
                  <a:srgbClr val="0000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0000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Mulej</a:t>
            </a:r>
            <a:endParaRPr lang="en-GB" sz="16000" b="1" i="1" dirty="0">
              <a:solidFill>
                <a:srgbClr val="00008A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5309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176966" y="3734059"/>
            <a:ext cx="22999780" cy="513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F’dak</a:t>
            </a:r>
            <a:r>
              <a:rPr lang="en-US" sz="16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iż-żmien</a:t>
            </a:r>
            <a:r>
              <a:rPr lang="en-US" sz="16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1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Pietru</a:t>
            </a:r>
            <a:r>
              <a:rPr lang="en-US" sz="16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resaq</a:t>
            </a:r>
            <a:r>
              <a:rPr lang="en-US" sz="16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lejn</a:t>
            </a:r>
            <a:r>
              <a:rPr lang="en-US" sz="16000" dirty="0">
                <a:solidFill>
                  <a:srgbClr val="000000"/>
                </a:solidFill>
                <a:latin typeface="Times New Roman" panose="02020603050405020304" pitchFamily="18" charset="0"/>
              </a:rPr>
              <a:t> Ġesù u qallu: </a:t>
            </a:r>
          </a:p>
        </p:txBody>
      </p:sp>
    </p:spTree>
    <p:extLst>
      <p:ext uri="{BB962C8B-B14F-4D97-AF65-F5344CB8AC3E}">
        <p14:creationId xmlns:p14="http://schemas.microsoft.com/office/powerpoint/2010/main" val="20318116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176966" y="1272641"/>
            <a:ext cx="22999780" cy="10056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Mulej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xi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kemm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-il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darba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jrid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jonqosni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ħija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biex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jiena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naħfirlu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? Sa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seba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’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darbiet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?”. </a:t>
            </a:r>
            <a:endParaRPr lang="en-US" sz="16000" dirty="0">
              <a:solidFill>
                <a:srgbClr val="0033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209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89652" y="35298"/>
            <a:ext cx="22645846" cy="1251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la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tħassarx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il-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patt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tiegħek;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la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twarrabx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il-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ħniena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tiegħek minn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fuqna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minħabba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f’Abraham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ħabib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tiegħek,</a:t>
            </a:r>
          </a:p>
        </p:txBody>
      </p:sp>
    </p:spTree>
    <p:extLst>
      <p:ext uri="{BB962C8B-B14F-4D97-AF65-F5344CB8AC3E}">
        <p14:creationId xmlns:p14="http://schemas.microsoft.com/office/powerpoint/2010/main" val="39809475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155576" y="0"/>
            <a:ext cx="22999780" cy="1251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Wieġbu</a:t>
            </a:r>
            <a:r>
              <a:rPr lang="en-US" sz="16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Ġesù</a:t>
            </a:r>
            <a:r>
              <a:rPr lang="en-US" sz="1600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</a:p>
          <a:p>
            <a:pPr algn="ctr" eaLnBrk="1" hangingPunct="1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“Ma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ngħidlikx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seba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’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darbiet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 Imma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sebgħa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sebgħin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darba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  <a:p>
            <a:pPr algn="ctr" eaLnBrk="1" hangingPunct="1">
              <a:defRPr/>
            </a:pP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Għalhekk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is-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Saltna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245436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155576" y="0"/>
            <a:ext cx="22999780" cy="1251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tas-Smewwiet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nistgħu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nxebbhuha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ma’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wieħed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sultan, li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ried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jagħmel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 eaLnBrk="1" hangingPunct="1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kontijiet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mal-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qaddejja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tiegħu. Kif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beda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jagħmel</a:t>
            </a:r>
            <a:endParaRPr 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2133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155576" y="0"/>
            <a:ext cx="22999780" cy="1251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dan,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ħadulu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quddiemu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wieħed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li kellu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jagħtih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għaxart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elef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talent. Billi ma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kellux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minn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fejn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iroddhomlu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is-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sinjur</a:t>
            </a:r>
            <a:endParaRPr 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5501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155576" y="0"/>
            <a:ext cx="22999780" cy="1251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ordna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li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jinbiegħu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hu,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martu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uliedu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kulma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kellu,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ħalli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b’hekk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jitħallas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id-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dejn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 Imma 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qaddej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inxteħet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quddiemu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jitolbu</a:t>
            </a:r>
            <a:endParaRPr 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9317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155576" y="0"/>
            <a:ext cx="22999780" cy="1251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jgħidlu: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‘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Sinjur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stabar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ftit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bija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;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kollox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irroddlok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’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 </a:t>
            </a:r>
          </a:p>
          <a:p>
            <a:pPr algn="ctr" eaLnBrk="1" hangingPunct="1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Is-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sinjur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ġietu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ħasra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minn dak il-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qaddej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bagħtu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</a:t>
            </a:r>
          </a:p>
        </p:txBody>
      </p:sp>
    </p:spTree>
    <p:extLst>
      <p:ext uri="{BB962C8B-B14F-4D97-AF65-F5344CB8AC3E}">
        <p14:creationId xmlns:p14="http://schemas.microsoft.com/office/powerpoint/2010/main" val="26651647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155576" y="0"/>
            <a:ext cx="22999780" cy="1251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ħafirlu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dejnu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 eaLnBrk="1" hangingPunct="1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Mela dak il-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qaddej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joħroġ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jiltaqa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’ ma’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wieħed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minn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sħabu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li kellu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jagħtih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mitt dinar;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qabdu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minn</a:t>
            </a:r>
          </a:p>
        </p:txBody>
      </p:sp>
    </p:spTree>
    <p:extLst>
      <p:ext uri="{BB962C8B-B14F-4D97-AF65-F5344CB8AC3E}">
        <p14:creationId xmlns:p14="http://schemas.microsoft.com/office/powerpoint/2010/main" val="9135195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155576" y="0"/>
            <a:ext cx="22999780" cy="1251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għonqu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beda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jagħfsu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 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‘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Ħallas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dejnek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’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qallu. Il-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qaddej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sieħbu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nxteħet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quddiemu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jitolbu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 eaLnBrk="1" hangingPunct="1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bil-ħniena u jgħidlu:</a:t>
            </a:r>
          </a:p>
        </p:txBody>
      </p:sp>
    </p:spTree>
    <p:extLst>
      <p:ext uri="{BB962C8B-B14F-4D97-AF65-F5344CB8AC3E}">
        <p14:creationId xmlns:p14="http://schemas.microsoft.com/office/powerpoint/2010/main" val="6642398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155576" y="0"/>
            <a:ext cx="22999780" cy="1251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‘</a:t>
            </a:r>
            <a:r>
              <a:rPr lang="nl-NL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Stabar ftit bija u rroddlok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’</a:t>
            </a:r>
            <a:r>
              <a:rPr lang="nl-NL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Imma dak ma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riedx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jaf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mar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xeħtu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ħabs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jrodd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kulma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kellu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jagħtih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15347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155576" y="0"/>
            <a:ext cx="22999780" cy="1251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Sħabu 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qaddejja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raw </a:t>
            </a:r>
          </a:p>
          <a:p>
            <a:pPr algn="ctr" eaLnBrk="1" hangingPunct="1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ġrajja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kollha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sewdu</a:t>
            </a:r>
            <a:endParaRPr 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qalbhom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ħafna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;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marru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għand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is-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sinjur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tagħhom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tarrfulu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kulma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kien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ġara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572552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155576" y="0"/>
            <a:ext cx="22999780" cy="1251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Imbagħad is-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sinjur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bagħat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għalih u qallu: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‘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qaddej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ħażin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meta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ħfirtlek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dak id-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dejn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kollu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wara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li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tlabtni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2637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89652" y="35298"/>
            <a:ext cx="22645846" cy="1251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minħabba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f’Iżrael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qaddis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tiegħek.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Lilhom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int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kont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wegħidt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nisel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bla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għadd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  <a:r>
              <a:rPr lang="mt-MT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daqs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sz="160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kwiekeb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tas-sema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</a:t>
            </a:r>
          </a:p>
        </p:txBody>
      </p:sp>
    </p:spTree>
    <p:extLst>
      <p:ext uri="{BB962C8B-B14F-4D97-AF65-F5344CB8AC3E}">
        <p14:creationId xmlns:p14="http://schemas.microsoft.com/office/powerpoint/2010/main" val="5655790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155576" y="0"/>
            <a:ext cx="22999780" cy="1251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bil-ħniena, ma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kienx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imissek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int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ukoll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tħenn</a:t>
            </a:r>
            <a:endParaRPr 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għal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sieħbek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kif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ħennejt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għalik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?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’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 </a:t>
            </a:r>
          </a:p>
          <a:p>
            <a:pPr algn="ctr" eaLnBrk="1" hangingPunct="1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saħan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bl-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aħrax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is-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sinjur</a:t>
            </a:r>
            <a:endParaRPr 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8967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177760" y="2502953"/>
            <a:ext cx="22999780" cy="7594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għalih,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tah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f’idejn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min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jaħqru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jrodd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kulma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kellu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jagħti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78244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155576" y="0"/>
            <a:ext cx="22999780" cy="1251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Hekk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jagħmel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lilkom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Missieri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li hu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fis-Smewwiet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jekk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ma taħfrux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xulxin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minn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qalbkom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6065745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18214" y="3442474"/>
            <a:ext cx="22678309" cy="513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Il-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Kelma</a:t>
            </a: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tal-Mulej</a:t>
            </a:r>
            <a:endParaRPr lang="en-GB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if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ħ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ir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lilek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Kristu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42411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7963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89652" y="35298"/>
            <a:ext cx="22645846" cy="1251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r-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ramel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ta’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xatt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il-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baħar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Għax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aħna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Mulej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sirna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l-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iżgħar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fost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il-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ġnus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minħabba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fi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dnubietna</a:t>
            </a:r>
            <a:endParaRPr lang="en-US" sz="160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illum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aħna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ċċekkinna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8229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89652" y="35298"/>
            <a:ext cx="22645846" cy="1251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fid-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dinja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kollha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bħalissa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la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hemm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iżjed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prinċep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la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profeta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lanqas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mexxej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;</a:t>
            </a:r>
            <a:r>
              <a:rPr lang="mt-MT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la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hemm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offerta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tal-ħruq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</a:t>
            </a:r>
          </a:p>
        </p:txBody>
      </p:sp>
    </p:spTree>
    <p:extLst>
      <p:ext uri="{BB962C8B-B14F-4D97-AF65-F5344CB8AC3E}">
        <p14:creationId xmlns:p14="http://schemas.microsoft.com/office/powerpoint/2010/main" val="1166486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89652" y="35298"/>
            <a:ext cx="22645846" cy="1251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lanqas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sagrifiċċju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la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offerta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lanqas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inċens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lanqas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baqa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’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mkien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fejn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noffrulek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l-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ewwel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frott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tagħna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jew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fejn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nitolbuk</a:t>
            </a:r>
            <a:endParaRPr lang="en-US" sz="160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542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89652" y="35298"/>
            <a:ext cx="22645846" cy="1251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ħniena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Madankollu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b’qalbna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niedma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ruħna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mċekkna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jalla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nkunu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ningħoġbu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quddiemek,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qisna</a:t>
            </a:r>
            <a:endParaRPr lang="en-US" sz="160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817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53933" y="81481"/>
            <a:ext cx="22645846" cy="1251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b’sagrifiċċji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tal-ħruq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ta’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nagħaġ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barrin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  <a:r>
              <a:rPr lang="mt-MT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qisna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spc="-3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b’eluf</a:t>
            </a:r>
            <a:r>
              <a:rPr lang="en-US" sz="16000" b="1" i="1" spc="-3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ta’ </a:t>
            </a:r>
            <a:r>
              <a:rPr lang="en-US" sz="16000" b="1" i="1" spc="-3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ħrief</a:t>
            </a:r>
            <a:r>
              <a:rPr lang="mt-MT" sz="16000" b="1" i="1" spc="-3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spc="-3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imsemmna</a:t>
            </a:r>
            <a:r>
              <a:rPr lang="mt-MT" sz="16000" b="1" i="1" spc="-3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;</a:t>
            </a:r>
            <a:r>
              <a:rPr lang="en-US" sz="16000" b="1" i="1" spc="-3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ħa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jkun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hekk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illum </a:t>
            </a:r>
            <a:endParaRPr lang="mt-MT" sz="160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is-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sagrifiċċju</a:t>
            </a:r>
            <a:r>
              <a:rPr lang="en-US" sz="16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tagħna</a:t>
            </a:r>
            <a:endParaRPr lang="en-US" sz="160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551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3341</TotalTime>
  <Words>697</Words>
  <Application>Microsoft Office PowerPoint</Application>
  <PresentationFormat>Custom</PresentationFormat>
  <Paragraphs>107</Paragraphs>
  <Slides>44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54" baseType="lpstr">
      <vt:lpstr>Arial</vt:lpstr>
      <vt:lpstr>Calibri</vt:lpstr>
      <vt:lpstr>Consolas</vt:lpstr>
      <vt:lpstr>Corbel</vt:lpstr>
      <vt:lpstr>Times New Roman</vt:lpstr>
      <vt:lpstr>Wingdings</vt:lpstr>
      <vt:lpstr>Wingdings 2</vt:lpstr>
      <vt:lpstr>Wingdings 3</vt:lpstr>
      <vt:lpstr>3_Metro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Il-Mulej ftakar f’Anna u wildet iben u semmietu Samwel..</dc:title>
  <dc:creator>Alfred Carauana</dc:creator>
  <cp:lastModifiedBy>Alfred Caruan a</cp:lastModifiedBy>
  <cp:revision>55</cp:revision>
  <dcterms:created xsi:type="dcterms:W3CDTF">2012-07-21T16:47:17Z</dcterms:created>
  <dcterms:modified xsi:type="dcterms:W3CDTF">2024-02-09T04:40:27Z</dcterms:modified>
</cp:coreProperties>
</file>