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46"/>
  </p:notesMasterIdLst>
  <p:sldIdLst>
    <p:sldId id="292" r:id="rId10"/>
    <p:sldId id="258" r:id="rId11"/>
    <p:sldId id="667" r:id="rId12"/>
    <p:sldId id="668" r:id="rId13"/>
    <p:sldId id="684" r:id="rId14"/>
    <p:sldId id="669" r:id="rId15"/>
    <p:sldId id="293" r:id="rId16"/>
    <p:sldId id="294" r:id="rId17"/>
    <p:sldId id="273" r:id="rId18"/>
    <p:sldId id="670" r:id="rId19"/>
    <p:sldId id="287" r:id="rId20"/>
    <p:sldId id="274" r:id="rId21"/>
    <p:sldId id="671" r:id="rId22"/>
    <p:sldId id="288" r:id="rId23"/>
    <p:sldId id="315" r:id="rId24"/>
    <p:sldId id="672" r:id="rId25"/>
    <p:sldId id="316" r:id="rId26"/>
    <p:sldId id="607" r:id="rId27"/>
    <p:sldId id="295" r:id="rId28"/>
    <p:sldId id="636" r:id="rId29"/>
    <p:sldId id="296" r:id="rId30"/>
    <p:sldId id="277" r:id="rId31"/>
    <p:sldId id="673" r:id="rId32"/>
    <p:sldId id="674" r:id="rId33"/>
    <p:sldId id="675" r:id="rId34"/>
    <p:sldId id="676" r:id="rId35"/>
    <p:sldId id="677" r:id="rId36"/>
    <p:sldId id="678" r:id="rId37"/>
    <p:sldId id="679" r:id="rId38"/>
    <p:sldId id="685" r:id="rId39"/>
    <p:sldId id="680" r:id="rId40"/>
    <p:sldId id="681" r:id="rId41"/>
    <p:sldId id="682" r:id="rId42"/>
    <p:sldId id="683" r:id="rId43"/>
    <p:sldId id="618" r:id="rId44"/>
    <p:sldId id="299" r:id="rId45"/>
  </p:sldIdLst>
  <p:sldSz cx="23399750" cy="12599988"/>
  <p:notesSz cx="6858000" cy="9144000"/>
  <p:embeddedFontLs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Corbel" panose="020B0503020204020204" pitchFamily="34" charset="0"/>
      <p:regular r:id="rId51"/>
      <p:bold r:id="rId52"/>
      <p:italic r:id="rId53"/>
      <p:boldItalic r:id="rId54"/>
    </p:embeddedFont>
    <p:embeddedFont>
      <p:font typeface="Franklin Gothic Book" panose="020B0503020102020204" pitchFamily="34" charset="0"/>
      <p:regular r:id="rId55"/>
      <p:italic r:id="rId56"/>
    </p:embeddedFont>
    <p:embeddedFont>
      <p:font typeface="Maltese Times Roman" panose="02027200000000000000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  <p:embeddedFont>
      <p:font typeface="Wingdings 3" panose="05040102010807070707" pitchFamily="18" charset="2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5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7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9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2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4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2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7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0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9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2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02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5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690763" y="2983495"/>
            <a:ext cx="20609135" cy="6634585"/>
          </a:xfrm>
        </p:spPr>
        <p:txBody>
          <a:bodyPr anchor="t"/>
          <a:lstStyle/>
          <a:p>
            <a:pPr eaLnBrk="1" hangingPunct="1"/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mt-MT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</a:t>
            </a:r>
            <a:r>
              <a:rPr lang="mt-MT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br>
              <a:rPr lang="mt-MT" altLang="en-US" sz="160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 Ġeremija</a:t>
            </a:r>
            <a:b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Ġer 18, 18-20</a:t>
            </a:r>
            <a:br>
              <a:rPr lang="en-GB" sz="1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68642" y="3763430"/>
            <a:ext cx="2204845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teħlisni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02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-37429" y="3906866"/>
            <a:ext cx="23399750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fit-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eħlisni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331442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għajdut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tal-kotra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biża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kullimkien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359285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Jiftiehmu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bejniethom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jonsbuni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jeħduli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15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3843290"/>
            <a:ext cx="22610512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fit-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eħlisni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59434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nittama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int,</a:t>
            </a:r>
            <a:r>
              <a:rPr lang="mt-MT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xortija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59434"/>
            <a:ext cx="22034448" cy="1005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Eħlisni</a:t>
            </a:r>
            <a:r>
              <a:rPr lang="en-US" altLang="en-US" sz="16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 </a:t>
            </a:r>
            <a:endParaRPr lang="mt-MT" altLang="en-US" sz="160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en-US" altLang="en-US" sz="16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 </a:t>
            </a:r>
            <a:r>
              <a:rPr lang="en-US" altLang="en-US" sz="160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6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jeħduha</a:t>
            </a:r>
            <a:r>
              <a:rPr lang="en-US" altLang="en-US" sz="16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kontrija</a:t>
            </a:r>
            <a:r>
              <a:rPr lang="en-US" altLang="en-US" sz="16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815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3563690"/>
            <a:ext cx="22610512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fit-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eħlisni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584989"/>
            <a:ext cx="22838995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u tifħir lilek,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Kristu!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82651" y="1351969"/>
            <a:ext cx="22034448" cy="997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dawl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tad-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Mulej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jiġi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warajja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jkollu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dawl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tal-ħajja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għedewwa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tal-profeta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qalu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nonsbu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nasba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Ġeremija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tonqosx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lill-qassis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lanqas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5" cy="512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u tifħir lilek,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Kristu!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9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187426"/>
            <a:ext cx="23399750" cy="912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Mt 20, 17-28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huwa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tiela</a:t>
            </a:r>
            <a:r>
              <a:rPr lang="en-US" sz="16000" dirty="0">
                <a:latin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</a:rPr>
              <a:t>lejn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Ġerusalemm</a:t>
            </a:r>
            <a:r>
              <a:rPr lang="en-US" sz="16000" dirty="0"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fit-</a:t>
            </a:r>
            <a:r>
              <a:rPr lang="en-US" sz="16000" dirty="0" err="1">
                <a:latin typeface="Times New Roman" pitchFamily="18" charset="0"/>
              </a:rPr>
              <a:t>triq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Ġesù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sejjaħ</a:t>
            </a:r>
            <a:r>
              <a:rPr lang="en-US" sz="16000" dirty="0">
                <a:latin typeface="Times New Roman" pitchFamily="18" charset="0"/>
              </a:rPr>
              <a:t> lit-</a:t>
            </a:r>
            <a:r>
              <a:rPr lang="en-US" sz="16000" dirty="0" err="1">
                <a:latin typeface="Times New Roman" pitchFamily="18" charset="0"/>
              </a:rPr>
              <a:t>Tnax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weħidhom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madwaru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telgħin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Bin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jingħata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qassisin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il-kbar 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kittieba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dawn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5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jaqtgħuhielu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għall-mewt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jerħuh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pagani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jiddieħku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jagħtuh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is-swat u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jsallbuh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tielet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iqum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29355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Imbagħad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resqet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omm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ulied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Żebedew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flimkien</a:t>
            </a:r>
            <a:r>
              <a:rPr lang="en-US" sz="15500" dirty="0">
                <a:latin typeface="Times New Roman" pitchFamily="18" charset="0"/>
              </a:rPr>
              <a:t> ma’ </a:t>
            </a:r>
            <a:r>
              <a:rPr lang="en-US" sz="15500" dirty="0" err="1">
                <a:latin typeface="Times New Roman" pitchFamily="18" charset="0"/>
              </a:rPr>
              <a:t>wliedha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nxteħtet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quddiemu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titolbu</a:t>
            </a:r>
            <a:r>
              <a:rPr lang="en-US" sz="15500" dirty="0">
                <a:latin typeface="Times New Roman" pitchFamily="18" charset="0"/>
              </a:rPr>
              <a:t> xi </a:t>
            </a:r>
            <a:r>
              <a:rPr lang="en-US" sz="15500" dirty="0" err="1">
                <a:latin typeface="Times New Roman" pitchFamily="18" charset="0"/>
              </a:rPr>
              <a:t>ħaġa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8595" y="179314"/>
            <a:ext cx="23059649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itchFamily="18" charset="0"/>
              </a:rPr>
              <a:t>s</a:t>
            </a:r>
            <a:r>
              <a:rPr lang="en-US" sz="15500" dirty="0" err="1">
                <a:latin typeface="Times New Roman" pitchFamily="18" charset="0"/>
              </a:rPr>
              <a:t>taqsieha</a:t>
            </a:r>
            <a:r>
              <a:rPr lang="en-US" sz="15500" dirty="0">
                <a:latin typeface="Times New Roman" pitchFamily="18" charset="0"/>
              </a:rPr>
              <a:t>. U hi </a:t>
            </a:r>
            <a:r>
              <a:rPr lang="en-US" sz="15500" dirty="0" err="1">
                <a:latin typeface="Times New Roman" pitchFamily="18" charset="0"/>
              </a:rPr>
              <a:t>qaltlu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Ordna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dawn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iż-żewġ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uliedi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joqogħdu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ix-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xellug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56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8595" y="179314"/>
            <a:ext cx="23059649" cy="124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x’intom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titolbu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tixorbuh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kalċi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se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nixrob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7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8595" y="179314"/>
            <a:ext cx="23059649" cy="1228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Għandna</a:t>
            </a:r>
            <a:r>
              <a:rPr lang="en-US" sz="15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kalċi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tixorbuh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0050" y="1274149"/>
            <a:ext cx="23059649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joqgħod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jew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xellug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din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mhijiex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59822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għaqal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lill-għaref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jew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lill-profeta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noqtluh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nagħtux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kas ta’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21269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0050" y="2267546"/>
            <a:ext cx="2305964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mħejjija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28145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67360" y="235403"/>
            <a:ext cx="22665030" cy="1220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għaxra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</a:rPr>
              <a:t>, meta </a:t>
            </a:r>
            <a:r>
              <a:rPr lang="en-US" sz="15500" dirty="0" err="1">
                <a:latin typeface="Times New Roman" pitchFamily="18" charset="0"/>
              </a:rPr>
              <a:t>semgħu</a:t>
            </a:r>
            <a:r>
              <a:rPr lang="en-US" sz="15500" dirty="0">
                <a:latin typeface="Times New Roman" pitchFamily="18" charset="0"/>
              </a:rPr>
              <a:t> dan, </a:t>
            </a:r>
            <a:r>
              <a:rPr lang="en-US" sz="15500" dirty="0" err="1">
                <a:latin typeface="Times New Roman" pitchFamily="18" charset="0"/>
              </a:rPr>
              <a:t>inkurlaw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għaż-żewġt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aħwa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sejħilhom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pagani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6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94620" y="179314"/>
            <a:ext cx="22610512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kapijiet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jikkmandawhom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kbarat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iħaddmu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fuqhom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Fostkom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11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179314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tagħkom, u min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irid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fostkom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ilsir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90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94620" y="179314"/>
            <a:ext cx="22610512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Bin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moqdi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jaqdi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b’fida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għall-kotra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20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Agħtini</a:t>
            </a:r>
            <a:r>
              <a:rPr lang="en-US" altLang="en-US" sz="16000" dirty="0">
                <a:latin typeface="Times New Roman" pitchFamily="18" charset="0"/>
              </a:rPr>
              <a:t> widen, </a:t>
            </a:r>
            <a:r>
              <a:rPr lang="en-US" altLang="en-US" sz="16000" dirty="0" err="1">
                <a:latin typeface="Times New Roman" pitchFamily="18" charset="0"/>
              </a:rPr>
              <a:t>Mulej</a:t>
            </a:r>
            <a:r>
              <a:rPr lang="en-US" altLang="en-US" sz="16000" dirty="0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isma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kliem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dawk</a:t>
            </a:r>
            <a:r>
              <a:rPr lang="en-US" altLang="en-US" sz="16000" dirty="0">
                <a:latin typeface="Times New Roman" pitchFamily="18" charset="0"/>
              </a:rPr>
              <a:t> li huma </a:t>
            </a:r>
            <a:r>
              <a:rPr lang="en-US" altLang="en-US" sz="16000" dirty="0" err="1">
                <a:latin typeface="Times New Roman" pitchFamily="18" charset="0"/>
              </a:rPr>
              <a:t>kontrija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r>
              <a:rPr lang="mt-MT" altLang="en-US" sz="16000" dirty="0">
                <a:latin typeface="Times New Roman" pitchFamily="18" charset="0"/>
              </a:rPr>
              <a:t> J</a:t>
            </a:r>
            <a:r>
              <a:rPr lang="en-US" altLang="en-US" sz="16000" dirty="0" err="1">
                <a:latin typeface="Times New Roman" pitchFamily="18" charset="0"/>
              </a:rPr>
              <a:t>aqaw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ġid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jitħallas</a:t>
            </a:r>
            <a:r>
              <a:rPr lang="en-US" altLang="en-US" sz="16000" dirty="0">
                <a:latin typeface="Times New Roman" pitchFamily="18" charset="0"/>
              </a:rPr>
              <a:t> bid-</a:t>
            </a:r>
            <a:r>
              <a:rPr lang="en-US" altLang="en-US" sz="16000" dirty="0" err="1">
                <a:latin typeface="Times New Roman" pitchFamily="18" charset="0"/>
              </a:rPr>
              <a:t>deni</a:t>
            </a:r>
            <a:r>
              <a:rPr lang="en-US" altLang="en-US" sz="16000" dirty="0">
                <a:latin typeface="Times New Roman" pitchFamily="18" charset="0"/>
              </a:rPr>
              <a:t>?</a:t>
            </a:r>
            <a:r>
              <a:rPr lang="mt-MT" altLang="en-US" sz="16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37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22611" y="2504461"/>
            <a:ext cx="2268252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Għax huma </a:t>
            </a:r>
            <a:r>
              <a:rPr lang="en-US" altLang="en-US" sz="16000" dirty="0" err="1">
                <a:latin typeface="Times New Roman" pitchFamily="18" charset="0"/>
              </a:rPr>
              <a:t>ħaffru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ħofra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għal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ħajti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Ftakar</a:t>
            </a:r>
            <a:r>
              <a:rPr lang="en-US" altLang="en-US" sz="16000" dirty="0">
                <a:latin typeface="Times New Roman" pitchFamily="18" charset="0"/>
              </a:rPr>
              <a:t> kif </a:t>
            </a:r>
            <a:r>
              <a:rPr lang="en-US" altLang="en-US" sz="16000" dirty="0" err="1">
                <a:latin typeface="Times New Roman" pitchFamily="18" charset="0"/>
              </a:rPr>
              <a:t>jien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waqaft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quddiemek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biex </a:t>
            </a:r>
            <a:r>
              <a:rPr lang="en-US" altLang="en-US" sz="16000" dirty="0" err="1">
                <a:latin typeface="Times New Roman" pitchFamily="18" charset="0"/>
              </a:rPr>
              <a:t>nitkellem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għall-ġid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tagħhom</a:t>
            </a:r>
            <a:r>
              <a:rPr lang="en-US" altLang="en-US" sz="16000" dirty="0">
                <a:latin typeface="Times New Roman" pitchFamily="18" charset="0"/>
              </a:rPr>
              <a:t>,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biex </a:t>
            </a:r>
            <a:r>
              <a:rPr lang="en-US" altLang="en-US" sz="16000" dirty="0" err="1">
                <a:latin typeface="Times New Roman" pitchFamily="18" charset="0"/>
              </a:rPr>
              <a:t>twarrab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korla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tiegħek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minn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fuqhom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4643810"/>
            <a:ext cx="22538504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eħlisni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54659" y="395338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259434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Oħroġni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mix-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xibka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ħbew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inti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1020</TotalTime>
  <Words>535</Words>
  <Application>Microsoft Office PowerPoint</Application>
  <PresentationFormat>Custom</PresentationFormat>
  <Paragraphs>87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Arial</vt:lpstr>
      <vt:lpstr>Maltese Times Roman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Wingdings 2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tal- Profeta Ġeremija Ġer 18, 18-20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107</cp:revision>
  <dcterms:created xsi:type="dcterms:W3CDTF">2008-12-28T11:50:57Z</dcterms:created>
  <dcterms:modified xsi:type="dcterms:W3CDTF">2024-02-06T07:17:12Z</dcterms:modified>
</cp:coreProperties>
</file>