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42"/>
  </p:notesMasterIdLst>
  <p:sldIdLst>
    <p:sldId id="292" r:id="rId10"/>
    <p:sldId id="258" r:id="rId11"/>
    <p:sldId id="684" r:id="rId12"/>
    <p:sldId id="685" r:id="rId13"/>
    <p:sldId id="686" r:id="rId14"/>
    <p:sldId id="687" r:id="rId15"/>
    <p:sldId id="688" r:id="rId16"/>
    <p:sldId id="689" r:id="rId17"/>
    <p:sldId id="690" r:id="rId18"/>
    <p:sldId id="691" r:id="rId19"/>
    <p:sldId id="293" r:id="rId20"/>
    <p:sldId id="294" r:id="rId21"/>
    <p:sldId id="273" r:id="rId22"/>
    <p:sldId id="692" r:id="rId23"/>
    <p:sldId id="287" r:id="rId24"/>
    <p:sldId id="274" r:id="rId25"/>
    <p:sldId id="693" r:id="rId26"/>
    <p:sldId id="288" r:id="rId27"/>
    <p:sldId id="315" r:id="rId28"/>
    <p:sldId id="694" r:id="rId29"/>
    <p:sldId id="316" r:id="rId30"/>
    <p:sldId id="622" r:id="rId31"/>
    <p:sldId id="295" r:id="rId32"/>
    <p:sldId id="695" r:id="rId33"/>
    <p:sldId id="296" r:id="rId34"/>
    <p:sldId id="277" r:id="rId35"/>
    <p:sldId id="696" r:id="rId36"/>
    <p:sldId id="697" r:id="rId37"/>
    <p:sldId id="698" r:id="rId38"/>
    <p:sldId id="699" r:id="rId39"/>
    <p:sldId id="618" r:id="rId40"/>
    <p:sldId id="299" r:id="rId41"/>
  </p:sldIdLst>
  <p:sldSz cx="24155400" cy="13247688"/>
  <p:notesSz cx="6858000" cy="9144000"/>
  <p:embeddedFontLst>
    <p:embeddedFont>
      <p:font typeface="Consolas" panose="020B0609020204030204" pitchFamily="49" charset="0"/>
      <p:regular r:id="rId43"/>
      <p:bold r:id="rId44"/>
      <p:italic r:id="rId45"/>
      <p:boldItalic r:id="rId46"/>
    </p:embeddedFont>
    <p:embeddedFont>
      <p:font typeface="Corbel" panose="020B0503020204020204" pitchFamily="34" charset="0"/>
      <p:regular r:id="rId47"/>
      <p:bold r:id="rId48"/>
      <p:italic r:id="rId49"/>
      <p:boldItalic r:id="rId50"/>
    </p:embeddedFont>
    <p:embeddedFont>
      <p:font typeface="Franklin Gothic Book" panose="020B0503020102020204" pitchFamily="34" charset="0"/>
      <p:regular r:id="rId51"/>
      <p:italic r:id="rId52"/>
    </p:embeddedFont>
    <p:embeddedFont>
      <p:font typeface="Maltese Times Roman" panose="02027200000000000000"/>
      <p:regular r:id="rId53"/>
      <p:bold r:id="rId54"/>
      <p:italic r:id="rId55"/>
      <p:boldItalic r:id="rId56"/>
    </p:embeddedFont>
    <p:embeddedFont>
      <p:font typeface="Wingdings 2" panose="05020102010507070707" pitchFamily="18" charset="2"/>
      <p:regular r:id="rId57"/>
    </p:embeddedFont>
    <p:embeddedFont>
      <p:font typeface="Wingdings 3" panose="05040102010807070707" pitchFamily="18" charset="2"/>
      <p:regular r:id="rId5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67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1341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2012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2683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335453" algn="l" defTabSz="213418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402542" algn="l" defTabSz="213418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469633" algn="l" defTabSz="213418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536720" algn="l" defTabSz="213418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 userDrawn="1">
          <p15:clr>
            <a:srgbClr val="A4A3A4"/>
          </p15:clr>
        </p15:guide>
        <p15:guide id="2" pos="7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6" y="90"/>
      </p:cViewPr>
      <p:guideLst>
        <p:guide orient="horz" pos="4173"/>
        <p:guide pos="7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213" y="685800"/>
            <a:ext cx="6251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67" kern="1200">
        <a:solidFill>
          <a:schemeClr val="tx1"/>
        </a:solidFill>
        <a:latin typeface="+mn-lt"/>
        <a:ea typeface="+mn-ea"/>
        <a:cs typeface="+mn-cs"/>
      </a:defRPr>
    </a:lvl1pPr>
    <a:lvl2pPr marL="1067088" algn="l" rtl="0" eaLnBrk="0" fontAlgn="base" hangingPunct="0">
      <a:spcBef>
        <a:spcPct val="30000"/>
      </a:spcBef>
      <a:spcAft>
        <a:spcPct val="0"/>
      </a:spcAft>
      <a:defRPr sz="2767" kern="1200">
        <a:solidFill>
          <a:schemeClr val="tx1"/>
        </a:solidFill>
        <a:latin typeface="+mn-lt"/>
        <a:ea typeface="+mn-ea"/>
        <a:cs typeface="+mn-cs"/>
      </a:defRPr>
    </a:lvl2pPr>
    <a:lvl3pPr marL="2134184" algn="l" rtl="0" eaLnBrk="0" fontAlgn="base" hangingPunct="0">
      <a:spcBef>
        <a:spcPct val="30000"/>
      </a:spcBef>
      <a:spcAft>
        <a:spcPct val="0"/>
      </a:spcAft>
      <a:defRPr sz="2767" kern="1200">
        <a:solidFill>
          <a:schemeClr val="tx1"/>
        </a:solidFill>
        <a:latin typeface="+mn-lt"/>
        <a:ea typeface="+mn-ea"/>
        <a:cs typeface="+mn-cs"/>
      </a:defRPr>
    </a:lvl3pPr>
    <a:lvl4pPr marL="3201270" algn="l" rtl="0" eaLnBrk="0" fontAlgn="base" hangingPunct="0">
      <a:spcBef>
        <a:spcPct val="30000"/>
      </a:spcBef>
      <a:spcAft>
        <a:spcPct val="0"/>
      </a:spcAft>
      <a:defRPr sz="2767" kern="1200">
        <a:solidFill>
          <a:schemeClr val="tx1"/>
        </a:solidFill>
        <a:latin typeface="+mn-lt"/>
        <a:ea typeface="+mn-ea"/>
        <a:cs typeface="+mn-cs"/>
      </a:defRPr>
    </a:lvl4pPr>
    <a:lvl5pPr marL="4268361" algn="l" rtl="0" eaLnBrk="0" fontAlgn="base" hangingPunct="0">
      <a:spcBef>
        <a:spcPct val="30000"/>
      </a:spcBef>
      <a:spcAft>
        <a:spcPct val="0"/>
      </a:spcAft>
      <a:defRPr sz="2767" kern="1200">
        <a:solidFill>
          <a:schemeClr val="tx1"/>
        </a:solidFill>
        <a:latin typeface="+mn-lt"/>
        <a:ea typeface="+mn-ea"/>
        <a:cs typeface="+mn-cs"/>
      </a:defRPr>
    </a:lvl5pPr>
    <a:lvl6pPr marL="5335453" algn="l" defTabSz="2134184" rtl="0" eaLnBrk="1" latinLnBrk="0" hangingPunct="1">
      <a:defRPr sz="2767" kern="1200">
        <a:solidFill>
          <a:schemeClr val="tx1"/>
        </a:solidFill>
        <a:latin typeface="+mn-lt"/>
        <a:ea typeface="+mn-ea"/>
        <a:cs typeface="+mn-cs"/>
      </a:defRPr>
    </a:lvl6pPr>
    <a:lvl7pPr marL="6402542" algn="l" defTabSz="2134184" rtl="0" eaLnBrk="1" latinLnBrk="0" hangingPunct="1">
      <a:defRPr sz="2767" kern="1200">
        <a:solidFill>
          <a:schemeClr val="tx1"/>
        </a:solidFill>
        <a:latin typeface="+mn-lt"/>
        <a:ea typeface="+mn-ea"/>
        <a:cs typeface="+mn-cs"/>
      </a:defRPr>
    </a:lvl7pPr>
    <a:lvl8pPr marL="7469633" algn="l" defTabSz="2134184" rtl="0" eaLnBrk="1" latinLnBrk="0" hangingPunct="1">
      <a:defRPr sz="2767" kern="1200">
        <a:solidFill>
          <a:schemeClr val="tx1"/>
        </a:solidFill>
        <a:latin typeface="+mn-lt"/>
        <a:ea typeface="+mn-ea"/>
        <a:cs typeface="+mn-cs"/>
      </a:defRPr>
    </a:lvl8pPr>
    <a:lvl9pPr marL="8536720" algn="l" defTabSz="2134184" rtl="0" eaLnBrk="1" latinLnBrk="0" hangingPunct="1">
      <a:defRPr sz="27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1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4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7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70" y="4115384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5" y="7507035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62" indent="0" algn="ctr">
              <a:buNone/>
              <a:defRPr/>
            </a:lvl2pPr>
            <a:lvl3pPr marL="2089921" indent="0" algn="ctr">
              <a:buNone/>
              <a:defRPr/>
            </a:lvl3pPr>
            <a:lvl4pPr marL="3134882" indent="0" algn="ctr">
              <a:buNone/>
              <a:defRPr/>
            </a:lvl4pPr>
            <a:lvl5pPr marL="4179838" indent="0" algn="ctr">
              <a:buNone/>
              <a:defRPr/>
            </a:lvl5pPr>
            <a:lvl6pPr marL="5224804" indent="0" algn="ctr">
              <a:buNone/>
              <a:defRPr/>
            </a:lvl6pPr>
            <a:lvl7pPr marL="6269767" indent="0" algn="ctr">
              <a:buNone/>
              <a:defRPr/>
            </a:lvl7pPr>
            <a:lvl8pPr marL="7314725" indent="0" algn="ctr">
              <a:buNone/>
              <a:defRPr/>
            </a:lvl8pPr>
            <a:lvl9pPr marL="8359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71" y="530535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79" y="530535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70" y="4115384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5" y="7507035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62" indent="0" algn="ctr">
              <a:buNone/>
              <a:defRPr/>
            </a:lvl2pPr>
            <a:lvl3pPr marL="2089921" indent="0" algn="ctr">
              <a:buNone/>
              <a:defRPr/>
            </a:lvl3pPr>
            <a:lvl4pPr marL="3134882" indent="0" algn="ctr">
              <a:buNone/>
              <a:defRPr/>
            </a:lvl4pPr>
            <a:lvl5pPr marL="4179838" indent="0" algn="ctr">
              <a:buNone/>
              <a:defRPr/>
            </a:lvl5pPr>
            <a:lvl6pPr marL="5224804" indent="0" algn="ctr">
              <a:buNone/>
              <a:defRPr/>
            </a:lvl6pPr>
            <a:lvl7pPr marL="6269767" indent="0" algn="ctr">
              <a:buNone/>
              <a:defRPr/>
            </a:lvl7pPr>
            <a:lvl8pPr marL="7314725" indent="0" algn="ctr">
              <a:buNone/>
              <a:defRPr/>
            </a:lvl8pPr>
            <a:lvl9pPr marL="8359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24" y="8512884"/>
            <a:ext cx="20532089" cy="2631137"/>
          </a:xfrm>
        </p:spPr>
        <p:txBody>
          <a:bodyPr anchor="t"/>
          <a:lstStyle>
            <a:lvl1pPr algn="l">
              <a:defRPr sz="914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24" y="5614941"/>
            <a:ext cx="20532089" cy="2897930"/>
          </a:xfrm>
        </p:spPr>
        <p:txBody>
          <a:bodyPr anchor="b"/>
          <a:lstStyle>
            <a:lvl1pPr marL="0" indent="0">
              <a:buNone/>
              <a:defRPr sz="4514"/>
            </a:lvl1pPr>
            <a:lvl2pPr marL="1044962" indent="0">
              <a:buNone/>
              <a:defRPr sz="4061"/>
            </a:lvl2pPr>
            <a:lvl3pPr marL="2089921" indent="0">
              <a:buNone/>
              <a:defRPr sz="3613"/>
            </a:lvl3pPr>
            <a:lvl4pPr marL="3134882" indent="0">
              <a:buNone/>
              <a:defRPr sz="3162"/>
            </a:lvl4pPr>
            <a:lvl5pPr marL="4179838" indent="0">
              <a:buNone/>
              <a:defRPr sz="3162"/>
            </a:lvl5pPr>
            <a:lvl6pPr marL="5224804" indent="0">
              <a:buNone/>
              <a:defRPr sz="3162"/>
            </a:lvl6pPr>
            <a:lvl7pPr marL="6269767" indent="0">
              <a:buNone/>
              <a:defRPr sz="3162"/>
            </a:lvl7pPr>
            <a:lvl8pPr marL="7314725" indent="0">
              <a:buNone/>
              <a:defRPr sz="3162"/>
            </a:lvl8pPr>
            <a:lvl9pPr marL="8359690" indent="0">
              <a:buNone/>
              <a:defRPr sz="3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2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6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81" y="2965399"/>
            <a:ext cx="10672830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81" y="4201237"/>
            <a:ext cx="10672830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3" y="2965399"/>
            <a:ext cx="10677022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3" y="4201237"/>
            <a:ext cx="10677022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88" y="527460"/>
            <a:ext cx="7946961" cy="2244747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8" y="527466"/>
            <a:ext cx="13503539" cy="11306535"/>
          </a:xfrm>
        </p:spPr>
        <p:txBody>
          <a:bodyPr/>
          <a:lstStyle>
            <a:lvl1pPr>
              <a:defRPr sz="7336"/>
            </a:lvl1pPr>
            <a:lvl2pPr>
              <a:defRPr sz="6435"/>
            </a:lvl2pPr>
            <a:lvl3pPr>
              <a:defRPr sz="5534"/>
            </a:lvl3pPr>
            <a:lvl4pPr>
              <a:defRPr sz="4514"/>
            </a:lvl4pPr>
            <a:lvl5pPr>
              <a:defRPr sz="4514"/>
            </a:lvl5pPr>
            <a:lvl6pPr>
              <a:defRPr sz="4514"/>
            </a:lvl6pPr>
            <a:lvl7pPr>
              <a:defRPr sz="4514"/>
            </a:lvl7pPr>
            <a:lvl8pPr>
              <a:defRPr sz="4514"/>
            </a:lvl8pPr>
            <a:lvl9pPr>
              <a:defRPr sz="45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88" y="2772205"/>
            <a:ext cx="7946961" cy="9061787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4"/>
            <a:ext cx="14493240" cy="1094775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19"/>
            <a:ext cx="14493240" cy="7948613"/>
          </a:xfrm>
        </p:spPr>
        <p:txBody>
          <a:bodyPr/>
          <a:lstStyle>
            <a:lvl1pPr marL="0" indent="0">
              <a:buNone/>
              <a:defRPr sz="7336"/>
            </a:lvl1pPr>
            <a:lvl2pPr marL="1044962" indent="0">
              <a:buNone/>
              <a:defRPr sz="6435"/>
            </a:lvl2pPr>
            <a:lvl3pPr marL="2089921" indent="0">
              <a:buNone/>
              <a:defRPr sz="5534"/>
            </a:lvl3pPr>
            <a:lvl4pPr marL="3134882" indent="0">
              <a:buNone/>
              <a:defRPr sz="4514"/>
            </a:lvl4pPr>
            <a:lvl5pPr marL="4179838" indent="0">
              <a:buNone/>
              <a:defRPr sz="4514"/>
            </a:lvl5pPr>
            <a:lvl6pPr marL="5224804" indent="0">
              <a:buNone/>
              <a:defRPr sz="4514"/>
            </a:lvl6pPr>
            <a:lvl7pPr marL="6269767" indent="0">
              <a:buNone/>
              <a:defRPr sz="4514"/>
            </a:lvl7pPr>
            <a:lvl8pPr marL="7314725" indent="0">
              <a:buNone/>
              <a:defRPr sz="4514"/>
            </a:lvl8pPr>
            <a:lvl9pPr marL="8359690" indent="0">
              <a:buNone/>
              <a:defRPr sz="451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62"/>
            <a:ext cx="14493240" cy="1554763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71" y="530535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79" y="530535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70" y="4115384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5" y="7507035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62" indent="0" algn="ctr">
              <a:buNone/>
              <a:defRPr/>
            </a:lvl2pPr>
            <a:lvl3pPr marL="2089921" indent="0" algn="ctr">
              <a:buNone/>
              <a:defRPr/>
            </a:lvl3pPr>
            <a:lvl4pPr marL="3134882" indent="0" algn="ctr">
              <a:buNone/>
              <a:defRPr/>
            </a:lvl4pPr>
            <a:lvl5pPr marL="4179838" indent="0" algn="ctr">
              <a:buNone/>
              <a:defRPr/>
            </a:lvl5pPr>
            <a:lvl6pPr marL="5224804" indent="0" algn="ctr">
              <a:buNone/>
              <a:defRPr/>
            </a:lvl6pPr>
            <a:lvl7pPr marL="6269767" indent="0" algn="ctr">
              <a:buNone/>
              <a:defRPr/>
            </a:lvl7pPr>
            <a:lvl8pPr marL="7314725" indent="0" algn="ctr">
              <a:buNone/>
              <a:defRPr/>
            </a:lvl8pPr>
            <a:lvl9pPr marL="8359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24" y="8512884"/>
            <a:ext cx="20532089" cy="2631137"/>
          </a:xfrm>
        </p:spPr>
        <p:txBody>
          <a:bodyPr anchor="t"/>
          <a:lstStyle>
            <a:lvl1pPr algn="l">
              <a:defRPr sz="914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24" y="5614941"/>
            <a:ext cx="20532089" cy="2897930"/>
          </a:xfrm>
        </p:spPr>
        <p:txBody>
          <a:bodyPr anchor="b"/>
          <a:lstStyle>
            <a:lvl1pPr marL="0" indent="0">
              <a:buNone/>
              <a:defRPr sz="4514"/>
            </a:lvl1pPr>
            <a:lvl2pPr marL="1044962" indent="0">
              <a:buNone/>
              <a:defRPr sz="4061"/>
            </a:lvl2pPr>
            <a:lvl3pPr marL="2089921" indent="0">
              <a:buNone/>
              <a:defRPr sz="3613"/>
            </a:lvl3pPr>
            <a:lvl4pPr marL="3134882" indent="0">
              <a:buNone/>
              <a:defRPr sz="3162"/>
            </a:lvl4pPr>
            <a:lvl5pPr marL="4179838" indent="0">
              <a:buNone/>
              <a:defRPr sz="3162"/>
            </a:lvl5pPr>
            <a:lvl6pPr marL="5224804" indent="0">
              <a:buNone/>
              <a:defRPr sz="3162"/>
            </a:lvl6pPr>
            <a:lvl7pPr marL="6269767" indent="0">
              <a:buNone/>
              <a:defRPr sz="3162"/>
            </a:lvl7pPr>
            <a:lvl8pPr marL="7314725" indent="0">
              <a:buNone/>
              <a:defRPr sz="3162"/>
            </a:lvl8pPr>
            <a:lvl9pPr marL="8359690" indent="0">
              <a:buNone/>
              <a:defRPr sz="3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2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6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81" y="2965399"/>
            <a:ext cx="10672830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81" y="4201237"/>
            <a:ext cx="10672830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3" y="2965399"/>
            <a:ext cx="10677022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3" y="4201237"/>
            <a:ext cx="10677022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24" y="8512884"/>
            <a:ext cx="20532089" cy="2631137"/>
          </a:xfrm>
        </p:spPr>
        <p:txBody>
          <a:bodyPr anchor="t"/>
          <a:lstStyle>
            <a:lvl1pPr algn="l">
              <a:defRPr sz="914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24" y="5614941"/>
            <a:ext cx="20532089" cy="2897930"/>
          </a:xfrm>
        </p:spPr>
        <p:txBody>
          <a:bodyPr anchor="b"/>
          <a:lstStyle>
            <a:lvl1pPr marL="0" indent="0">
              <a:buNone/>
              <a:defRPr sz="4514"/>
            </a:lvl1pPr>
            <a:lvl2pPr marL="1044962" indent="0">
              <a:buNone/>
              <a:defRPr sz="4061"/>
            </a:lvl2pPr>
            <a:lvl3pPr marL="2089921" indent="0">
              <a:buNone/>
              <a:defRPr sz="3613"/>
            </a:lvl3pPr>
            <a:lvl4pPr marL="3134882" indent="0">
              <a:buNone/>
              <a:defRPr sz="3162"/>
            </a:lvl4pPr>
            <a:lvl5pPr marL="4179838" indent="0">
              <a:buNone/>
              <a:defRPr sz="3162"/>
            </a:lvl5pPr>
            <a:lvl6pPr marL="5224804" indent="0">
              <a:buNone/>
              <a:defRPr sz="3162"/>
            </a:lvl6pPr>
            <a:lvl7pPr marL="6269767" indent="0">
              <a:buNone/>
              <a:defRPr sz="3162"/>
            </a:lvl7pPr>
            <a:lvl8pPr marL="7314725" indent="0">
              <a:buNone/>
              <a:defRPr sz="3162"/>
            </a:lvl8pPr>
            <a:lvl9pPr marL="8359690" indent="0">
              <a:buNone/>
              <a:defRPr sz="3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88" y="527460"/>
            <a:ext cx="7946961" cy="2244747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8" y="527466"/>
            <a:ext cx="13503539" cy="11306535"/>
          </a:xfrm>
        </p:spPr>
        <p:txBody>
          <a:bodyPr/>
          <a:lstStyle>
            <a:lvl1pPr>
              <a:defRPr sz="7336"/>
            </a:lvl1pPr>
            <a:lvl2pPr>
              <a:defRPr sz="6435"/>
            </a:lvl2pPr>
            <a:lvl3pPr>
              <a:defRPr sz="5534"/>
            </a:lvl3pPr>
            <a:lvl4pPr>
              <a:defRPr sz="4514"/>
            </a:lvl4pPr>
            <a:lvl5pPr>
              <a:defRPr sz="4514"/>
            </a:lvl5pPr>
            <a:lvl6pPr>
              <a:defRPr sz="4514"/>
            </a:lvl6pPr>
            <a:lvl7pPr>
              <a:defRPr sz="4514"/>
            </a:lvl7pPr>
            <a:lvl8pPr>
              <a:defRPr sz="4514"/>
            </a:lvl8pPr>
            <a:lvl9pPr>
              <a:defRPr sz="45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88" y="2772205"/>
            <a:ext cx="7946961" cy="9061787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4"/>
            <a:ext cx="14493240" cy="1094775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19"/>
            <a:ext cx="14493240" cy="7948613"/>
          </a:xfrm>
        </p:spPr>
        <p:txBody>
          <a:bodyPr/>
          <a:lstStyle>
            <a:lvl1pPr marL="0" indent="0">
              <a:buNone/>
              <a:defRPr sz="7336"/>
            </a:lvl1pPr>
            <a:lvl2pPr marL="1044962" indent="0">
              <a:buNone/>
              <a:defRPr sz="6435"/>
            </a:lvl2pPr>
            <a:lvl3pPr marL="2089921" indent="0">
              <a:buNone/>
              <a:defRPr sz="5534"/>
            </a:lvl3pPr>
            <a:lvl4pPr marL="3134882" indent="0">
              <a:buNone/>
              <a:defRPr sz="4514"/>
            </a:lvl4pPr>
            <a:lvl5pPr marL="4179838" indent="0">
              <a:buNone/>
              <a:defRPr sz="4514"/>
            </a:lvl5pPr>
            <a:lvl6pPr marL="5224804" indent="0">
              <a:buNone/>
              <a:defRPr sz="4514"/>
            </a:lvl6pPr>
            <a:lvl7pPr marL="6269767" indent="0">
              <a:buNone/>
              <a:defRPr sz="4514"/>
            </a:lvl7pPr>
            <a:lvl8pPr marL="7314725" indent="0">
              <a:buNone/>
              <a:defRPr sz="4514"/>
            </a:lvl8pPr>
            <a:lvl9pPr marL="8359690" indent="0">
              <a:buNone/>
              <a:defRPr sz="451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62"/>
            <a:ext cx="14493240" cy="1554763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71" y="530535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79" y="530535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70" y="4115384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5" y="7507035"/>
            <a:ext cx="16908781" cy="3385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9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9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24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69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1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59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24" y="8512884"/>
            <a:ext cx="20532089" cy="2631137"/>
          </a:xfrm>
        </p:spPr>
        <p:txBody>
          <a:bodyPr anchor="t"/>
          <a:lstStyle>
            <a:lvl1pPr algn="l">
              <a:defRPr sz="914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24" y="5614941"/>
            <a:ext cx="20532089" cy="2897930"/>
          </a:xfrm>
        </p:spPr>
        <p:txBody>
          <a:bodyPr anchor="b"/>
          <a:lstStyle>
            <a:lvl1pPr marL="0" indent="0">
              <a:buNone/>
              <a:defRPr sz="4514">
                <a:solidFill>
                  <a:schemeClr val="tx1">
                    <a:tint val="75000"/>
                  </a:schemeClr>
                </a:solidFill>
              </a:defRPr>
            </a:lvl1pPr>
            <a:lvl2pPr marL="1044962" indent="0">
              <a:buNone/>
              <a:defRPr sz="4061">
                <a:solidFill>
                  <a:schemeClr val="tx1">
                    <a:tint val="75000"/>
                  </a:schemeClr>
                </a:solidFill>
              </a:defRPr>
            </a:lvl2pPr>
            <a:lvl3pPr marL="2089921" indent="0"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 marL="3134882" indent="0">
              <a:buNone/>
              <a:defRPr sz="3162">
                <a:solidFill>
                  <a:schemeClr val="tx1">
                    <a:tint val="75000"/>
                  </a:schemeClr>
                </a:solidFill>
              </a:defRPr>
            </a:lvl4pPr>
            <a:lvl5pPr marL="4179838" indent="0">
              <a:buNone/>
              <a:defRPr sz="3162">
                <a:solidFill>
                  <a:schemeClr val="tx1">
                    <a:tint val="75000"/>
                  </a:schemeClr>
                </a:solidFill>
              </a:defRPr>
            </a:lvl5pPr>
            <a:lvl6pPr marL="5224804" indent="0">
              <a:buNone/>
              <a:defRPr sz="3162">
                <a:solidFill>
                  <a:schemeClr val="tx1">
                    <a:tint val="75000"/>
                  </a:schemeClr>
                </a:solidFill>
              </a:defRPr>
            </a:lvl6pPr>
            <a:lvl7pPr marL="6269767" indent="0">
              <a:buNone/>
              <a:defRPr sz="3162">
                <a:solidFill>
                  <a:schemeClr val="tx1">
                    <a:tint val="75000"/>
                  </a:schemeClr>
                </a:solidFill>
              </a:defRPr>
            </a:lvl7pPr>
            <a:lvl8pPr marL="7314725" indent="0">
              <a:buNone/>
              <a:defRPr sz="3162">
                <a:solidFill>
                  <a:schemeClr val="tx1">
                    <a:tint val="75000"/>
                  </a:schemeClr>
                </a:solidFill>
              </a:defRPr>
            </a:lvl8pPr>
            <a:lvl9pPr marL="8359690" indent="0">
              <a:buNone/>
              <a:defRPr sz="31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2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6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81" y="2965399"/>
            <a:ext cx="10672830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81" y="4201237"/>
            <a:ext cx="10672830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3" y="2965399"/>
            <a:ext cx="10677022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3" y="4201237"/>
            <a:ext cx="10677022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2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6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88" y="527460"/>
            <a:ext cx="7946961" cy="2244747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8" y="527466"/>
            <a:ext cx="13503539" cy="11306535"/>
          </a:xfrm>
        </p:spPr>
        <p:txBody>
          <a:bodyPr/>
          <a:lstStyle>
            <a:lvl1pPr>
              <a:defRPr sz="7336"/>
            </a:lvl1pPr>
            <a:lvl2pPr>
              <a:defRPr sz="6435"/>
            </a:lvl2pPr>
            <a:lvl3pPr>
              <a:defRPr sz="5534"/>
            </a:lvl3pPr>
            <a:lvl4pPr>
              <a:defRPr sz="4514"/>
            </a:lvl4pPr>
            <a:lvl5pPr>
              <a:defRPr sz="4514"/>
            </a:lvl5pPr>
            <a:lvl6pPr>
              <a:defRPr sz="4514"/>
            </a:lvl6pPr>
            <a:lvl7pPr>
              <a:defRPr sz="4514"/>
            </a:lvl7pPr>
            <a:lvl8pPr>
              <a:defRPr sz="4514"/>
            </a:lvl8pPr>
            <a:lvl9pPr>
              <a:defRPr sz="45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88" y="2772205"/>
            <a:ext cx="7946961" cy="9061787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4"/>
            <a:ext cx="14493240" cy="1094775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19"/>
            <a:ext cx="14493240" cy="7948613"/>
          </a:xfrm>
        </p:spPr>
        <p:txBody>
          <a:bodyPr rtlCol="0">
            <a:normAutofit/>
          </a:bodyPr>
          <a:lstStyle>
            <a:lvl1pPr marL="0" indent="0">
              <a:buNone/>
              <a:defRPr sz="7336"/>
            </a:lvl1pPr>
            <a:lvl2pPr marL="1044962" indent="0">
              <a:buNone/>
              <a:defRPr sz="6435"/>
            </a:lvl2pPr>
            <a:lvl3pPr marL="2089921" indent="0">
              <a:buNone/>
              <a:defRPr sz="5534"/>
            </a:lvl3pPr>
            <a:lvl4pPr marL="3134882" indent="0">
              <a:buNone/>
              <a:defRPr sz="4514"/>
            </a:lvl4pPr>
            <a:lvl5pPr marL="4179838" indent="0">
              <a:buNone/>
              <a:defRPr sz="4514"/>
            </a:lvl5pPr>
            <a:lvl6pPr marL="5224804" indent="0">
              <a:buNone/>
              <a:defRPr sz="4514"/>
            </a:lvl6pPr>
            <a:lvl7pPr marL="6269767" indent="0">
              <a:buNone/>
              <a:defRPr sz="4514"/>
            </a:lvl7pPr>
            <a:lvl8pPr marL="7314725" indent="0">
              <a:buNone/>
              <a:defRPr sz="4514"/>
            </a:lvl8pPr>
            <a:lvl9pPr marL="8359690" indent="0">
              <a:buNone/>
              <a:defRPr sz="45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62"/>
            <a:ext cx="14493240" cy="1554763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71" y="530535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79" y="530535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" y="1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764" y="1315584"/>
            <a:ext cx="121614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729" y="1315584"/>
            <a:ext cx="75485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414" y="1315584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123" y="1315584"/>
            <a:ext cx="20969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93" y="9748712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193" y="9267264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93" y="8957533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193" y="877353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15558" y="8390213"/>
            <a:ext cx="20532089" cy="3815335"/>
          </a:xfrm>
        </p:spPr>
        <p:txBody>
          <a:bodyPr/>
          <a:lstStyle>
            <a:lvl1pPr marR="20902" algn="l">
              <a:defRPr sz="9146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15558" y="5475716"/>
            <a:ext cx="20532089" cy="2914492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514">
                <a:solidFill>
                  <a:schemeClr val="tx1"/>
                </a:solidFill>
              </a:defRPr>
            </a:lvl1pPr>
            <a:lvl2pPr marL="1044962" indent="0" algn="ctr">
              <a:buNone/>
            </a:lvl2pPr>
            <a:lvl3pPr marL="2089921" indent="0" algn="ctr">
              <a:buNone/>
            </a:lvl3pPr>
            <a:lvl4pPr marL="3134882" indent="0" algn="ctr">
              <a:buNone/>
            </a:lvl4pPr>
            <a:lvl5pPr marL="4179838" indent="0" algn="ctr">
              <a:buNone/>
            </a:lvl5pPr>
            <a:lvl6pPr marL="5224804" indent="0" algn="ctr">
              <a:buNone/>
            </a:lvl6pPr>
            <a:lvl7pPr marL="6269767" indent="0" algn="ctr">
              <a:buNone/>
            </a:lvl7pPr>
            <a:lvl8pPr marL="7314725" indent="0" algn="ctr">
              <a:buNone/>
            </a:lvl8pPr>
            <a:lvl9pPr marL="835969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757079" y="2073022"/>
            <a:ext cx="11415104" cy="11186937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8986" tIns="104494" rIns="208986" bIns="104494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89716" y="14"/>
            <a:ext cx="14564533" cy="1277850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8986" tIns="104494" rIns="208986" bIns="104494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3246916" y="2443667"/>
            <a:ext cx="7948613" cy="31410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701015" y="3"/>
            <a:ext cx="7246621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701026" y="8243012"/>
            <a:ext cx="8454391" cy="22079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701023" y="3"/>
            <a:ext cx="3623311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713606" y="8203153"/>
            <a:ext cx="5523031" cy="50445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701012" y="8243007"/>
            <a:ext cx="4227195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701026" y="2649548"/>
            <a:ext cx="8454391" cy="559346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701026" y="3385526"/>
            <a:ext cx="8454391" cy="48574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616844" y="8243007"/>
            <a:ext cx="13084174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409068" y="8243007"/>
            <a:ext cx="14090650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68736" y="4710295"/>
            <a:ext cx="14895830" cy="35327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68736" y="4121515"/>
            <a:ext cx="14895830" cy="412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2077709" y="8243007"/>
            <a:ext cx="3623311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0362" y="775853"/>
            <a:ext cx="22465360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81322" y="1315584"/>
            <a:ext cx="71293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86173" y="1315584"/>
            <a:ext cx="7129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82612" y="1315584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58105" y="1315584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1012" y="1315584"/>
            <a:ext cx="96452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7416" y="2611047"/>
            <a:ext cx="15105176" cy="1888222"/>
          </a:xfrm>
        </p:spPr>
        <p:txBody>
          <a:bodyPr lIns="166616" bIns="0"/>
          <a:lstStyle>
            <a:lvl1pPr marL="125391" indent="0">
              <a:buNone/>
              <a:defRPr sz="451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61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08" y="989165"/>
            <a:ext cx="21546618" cy="1501404"/>
          </a:xfrm>
        </p:spPr>
        <p:txBody>
          <a:bodyPr tIns="129591"/>
          <a:lstStyle>
            <a:lvl1pPr algn="l">
              <a:buNone/>
              <a:defRPr sz="8691" b="0" cap="none" spc="-343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4" y="989174"/>
            <a:ext cx="21739861" cy="1766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644" y="3420107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97871" y="3420107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75853"/>
            <a:ext cx="23425705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659" y="1315584"/>
            <a:ext cx="121614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825" y="1315584"/>
            <a:ext cx="71293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94" y="1315584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" y="1315584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94204" y="1315584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99047" y="1315584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99698" y="1315584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75192" y="1315584"/>
            <a:ext cx="20967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090" y="1315584"/>
            <a:ext cx="9645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95" y="989174"/>
            <a:ext cx="20532089" cy="1766359"/>
          </a:xfrm>
        </p:spPr>
        <p:txBody>
          <a:bodyPr/>
          <a:lstStyle>
            <a:lvl1pPr>
              <a:defRPr sz="9146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81" y="3495921"/>
            <a:ext cx="10672830" cy="1235836"/>
          </a:xfrm>
        </p:spPr>
        <p:txBody>
          <a:bodyPr anchor="ctr"/>
          <a:lstStyle>
            <a:lvl1pPr marL="167193" indent="0" algn="l">
              <a:buNone/>
              <a:defRPr sz="5534" b="1">
                <a:solidFill>
                  <a:schemeClr val="accent2"/>
                </a:solidFill>
              </a:defRPr>
            </a:lvl1pPr>
            <a:lvl2pPr>
              <a:buNone/>
              <a:defRPr sz="4514" b="1"/>
            </a:lvl2pPr>
            <a:lvl3pPr>
              <a:buNone/>
              <a:defRPr sz="4061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270613" y="3495921"/>
            <a:ext cx="10677022" cy="1235836"/>
          </a:xfrm>
        </p:spPr>
        <p:txBody>
          <a:bodyPr anchor="ctr"/>
          <a:lstStyle>
            <a:lvl1pPr marL="167193" indent="0">
              <a:buNone/>
              <a:defRPr sz="5534" b="1">
                <a:solidFill>
                  <a:schemeClr val="accent2"/>
                </a:solidFill>
              </a:defRPr>
            </a:lvl1pPr>
            <a:lvl2pPr>
              <a:buNone/>
              <a:defRPr sz="4514" b="1"/>
            </a:lvl2pPr>
            <a:lvl3pPr>
              <a:buNone/>
              <a:defRPr sz="4061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07781" y="4750164"/>
            <a:ext cx="10672830" cy="7648332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3" y="4750164"/>
            <a:ext cx="10677022" cy="7648332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81" y="2965399"/>
            <a:ext cx="10672830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81" y="4201237"/>
            <a:ext cx="10672830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3" y="2965399"/>
            <a:ext cx="10677022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3" y="4201237"/>
            <a:ext cx="10677022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558" y="989174"/>
            <a:ext cx="20532089" cy="1766359"/>
          </a:xfrm>
        </p:spPr>
        <p:txBody>
          <a:bodyPr/>
          <a:lstStyle>
            <a:lvl1pPr>
              <a:defRPr sz="9146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657" y="527460"/>
            <a:ext cx="21739861" cy="2244747"/>
          </a:xfrm>
        </p:spPr>
        <p:txBody>
          <a:bodyPr anchor="ctr"/>
          <a:lstStyle>
            <a:lvl1pPr algn="l">
              <a:buNone/>
              <a:defRPr sz="8239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11665" y="2772209"/>
            <a:ext cx="6642735" cy="8831792"/>
          </a:xfrm>
        </p:spPr>
        <p:txBody>
          <a:bodyPr/>
          <a:lstStyle>
            <a:lvl1pPr marL="125391" indent="0">
              <a:buNone/>
              <a:defRPr sz="4061"/>
            </a:lvl1pPr>
            <a:lvl2pPr>
              <a:buNone/>
              <a:defRPr sz="2712"/>
            </a:lvl2pPr>
            <a:lvl3pPr>
              <a:buNone/>
              <a:defRPr sz="2260"/>
            </a:lvl3pPr>
            <a:lvl4pPr>
              <a:buNone/>
              <a:defRPr sz="2032"/>
            </a:lvl4pPr>
            <a:lvl5pPr>
              <a:buNone/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058279" y="2772209"/>
            <a:ext cx="14493240" cy="8831792"/>
          </a:xfrm>
        </p:spPr>
        <p:txBody>
          <a:bodyPr/>
          <a:lstStyle>
            <a:lvl1pPr>
              <a:defRPr sz="7336"/>
            </a:lvl1pPr>
            <a:lvl2pPr>
              <a:defRPr sz="6435"/>
            </a:lvl2pPr>
            <a:lvl3pPr>
              <a:defRPr sz="5534"/>
            </a:lvl3pPr>
            <a:lvl4pPr>
              <a:defRPr sz="4514"/>
            </a:lvl4pPr>
            <a:lvl5pPr>
              <a:defRPr sz="451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2927" y="13"/>
            <a:ext cx="23186669" cy="36277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60350" y="3640049"/>
            <a:ext cx="2319924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2541499" y="2309513"/>
            <a:ext cx="254526" cy="33968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944087" y="2603903"/>
            <a:ext cx="254526" cy="33968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2025678" y="2803233"/>
            <a:ext cx="254528" cy="339687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415555" y="852385"/>
            <a:ext cx="18116551" cy="1355577"/>
          </a:xfrm>
        </p:spPr>
        <p:txBody>
          <a:bodyPr anchor="b"/>
          <a:lstStyle>
            <a:lvl1pPr algn="l">
              <a:buNone/>
              <a:defRPr sz="4856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2218" y="3658255"/>
            <a:ext cx="23189184" cy="958157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336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415555" y="2221756"/>
            <a:ext cx="18116551" cy="1324769"/>
          </a:xfrm>
        </p:spPr>
        <p:txBody>
          <a:bodyPr/>
          <a:lstStyle>
            <a:lvl1pPr marL="62700" indent="0">
              <a:spcBef>
                <a:spcPts val="0"/>
              </a:spcBef>
              <a:buNone/>
              <a:defRPr sz="3162">
                <a:solidFill>
                  <a:srgbClr val="FFFFFF"/>
                </a:solidFill>
              </a:defRPr>
            </a:lvl1pPr>
            <a:lvl2pPr>
              <a:defRPr sz="2712"/>
            </a:lvl2pPr>
            <a:lvl3pPr>
              <a:defRPr sz="2260"/>
            </a:lvl3pPr>
            <a:lvl4pPr>
              <a:defRPr sz="2032"/>
            </a:lvl4pPr>
            <a:lvl5pPr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7110088" y="107348"/>
            <a:ext cx="5636259" cy="70531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5547" y="107348"/>
            <a:ext cx="14694535" cy="70531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46352" y="107348"/>
            <a:ext cx="1207769" cy="70531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9" y="530538"/>
            <a:ext cx="5233670" cy="1130346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0363" y="530538"/>
            <a:ext cx="15499715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70" y="4115384"/>
            <a:ext cx="20532089" cy="2839667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5" y="7507035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62" indent="0" algn="ctr">
              <a:buNone/>
              <a:defRPr/>
            </a:lvl2pPr>
            <a:lvl3pPr marL="2089921" indent="0" algn="ctr">
              <a:buNone/>
              <a:defRPr/>
            </a:lvl3pPr>
            <a:lvl4pPr marL="3134882" indent="0" algn="ctr">
              <a:buNone/>
              <a:defRPr/>
            </a:lvl4pPr>
            <a:lvl5pPr marL="4179838" indent="0" algn="ctr">
              <a:buNone/>
              <a:defRPr/>
            </a:lvl5pPr>
            <a:lvl6pPr marL="5224804" indent="0" algn="ctr">
              <a:buNone/>
              <a:defRPr/>
            </a:lvl6pPr>
            <a:lvl7pPr marL="6269767" indent="0" algn="ctr">
              <a:buNone/>
              <a:defRPr/>
            </a:lvl7pPr>
            <a:lvl8pPr marL="7314725" indent="0" algn="ctr">
              <a:buNone/>
              <a:defRPr/>
            </a:lvl8pPr>
            <a:lvl9pPr marL="8359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24" y="8512884"/>
            <a:ext cx="20532089" cy="2631137"/>
          </a:xfrm>
        </p:spPr>
        <p:txBody>
          <a:bodyPr lIns="185129" tIns="92565" rIns="185129" bIns="92565" anchor="t"/>
          <a:lstStyle>
            <a:lvl1pPr algn="l">
              <a:defRPr sz="9146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24" y="5614941"/>
            <a:ext cx="20532089" cy="2897930"/>
          </a:xfrm>
        </p:spPr>
        <p:txBody>
          <a:bodyPr anchor="b"/>
          <a:lstStyle>
            <a:lvl1pPr marL="0" indent="0">
              <a:buNone/>
              <a:defRPr sz="4514"/>
            </a:lvl1pPr>
            <a:lvl2pPr marL="1044962" indent="0">
              <a:buNone/>
              <a:defRPr sz="4061"/>
            </a:lvl2pPr>
            <a:lvl3pPr marL="2089921" indent="0">
              <a:buNone/>
              <a:defRPr sz="3613"/>
            </a:lvl3pPr>
            <a:lvl4pPr marL="3134882" indent="0">
              <a:buNone/>
              <a:defRPr sz="3162"/>
            </a:lvl4pPr>
            <a:lvl5pPr marL="4179838" indent="0">
              <a:buNone/>
              <a:defRPr sz="3162"/>
            </a:lvl5pPr>
            <a:lvl6pPr marL="5224804" indent="0">
              <a:buNone/>
              <a:defRPr sz="3162"/>
            </a:lvl6pPr>
            <a:lvl7pPr marL="6269767" indent="0">
              <a:buNone/>
              <a:defRPr sz="3162"/>
            </a:lvl7pPr>
            <a:lvl8pPr marL="7314725" indent="0">
              <a:buNone/>
              <a:defRPr sz="3162"/>
            </a:lvl8pPr>
            <a:lvl9pPr marL="8359690" indent="0">
              <a:buNone/>
              <a:defRPr sz="3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2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>
                <a:latin typeface="Times New Roman" panose="02020603050405020304" pitchFamily="18" charset="0"/>
              </a:defRPr>
            </a:lvl2pPr>
            <a:lvl3pPr>
              <a:defRPr sz="4514">
                <a:latin typeface="Times New Roman" panose="02020603050405020304" pitchFamily="18" charset="0"/>
              </a:defRPr>
            </a:lvl3pPr>
            <a:lvl4pPr>
              <a:defRPr sz="4061">
                <a:latin typeface="Times New Roman" panose="02020603050405020304" pitchFamily="18" charset="0"/>
              </a:defRPr>
            </a:lvl4pPr>
            <a:lvl5pPr>
              <a:defRPr sz="4061">
                <a:latin typeface="Times New Roman" panose="02020603050405020304" pitchFamily="18" charset="0"/>
              </a:defRPr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6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>
                <a:latin typeface="Times New Roman" panose="02020603050405020304" pitchFamily="18" charset="0"/>
              </a:defRPr>
            </a:lvl2pPr>
            <a:lvl3pPr>
              <a:defRPr sz="4514">
                <a:latin typeface="Times New Roman" panose="02020603050405020304" pitchFamily="18" charset="0"/>
              </a:defRPr>
            </a:lvl3pPr>
            <a:lvl4pPr>
              <a:defRPr sz="4061">
                <a:latin typeface="Times New Roman" panose="02020603050405020304" pitchFamily="18" charset="0"/>
              </a:defRPr>
            </a:lvl4pPr>
            <a:lvl5pPr>
              <a:defRPr sz="4061">
                <a:latin typeface="Times New Roman" panose="02020603050405020304" pitchFamily="18" charset="0"/>
              </a:defRPr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81" y="2965399"/>
            <a:ext cx="10672830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81" y="4201237"/>
            <a:ext cx="10672830" cy="7632755"/>
          </a:xfrm>
        </p:spPr>
        <p:txBody>
          <a:bodyPr/>
          <a:lstStyle>
            <a:lvl1pPr>
              <a:defRPr sz="5534"/>
            </a:lvl1pPr>
            <a:lvl2pPr>
              <a:defRPr sz="4514">
                <a:latin typeface="Times New Roman" panose="02020603050405020304" pitchFamily="18" charset="0"/>
              </a:defRPr>
            </a:lvl2pPr>
            <a:lvl3pPr>
              <a:defRPr sz="4061">
                <a:latin typeface="Times New Roman" panose="02020603050405020304" pitchFamily="18" charset="0"/>
              </a:defRPr>
            </a:lvl3pPr>
            <a:lvl4pPr>
              <a:defRPr sz="3613">
                <a:latin typeface="Times New Roman" panose="02020603050405020304" pitchFamily="18" charset="0"/>
              </a:defRPr>
            </a:lvl4pPr>
            <a:lvl5pPr>
              <a:defRPr sz="3613">
                <a:latin typeface="Times New Roman" panose="02020603050405020304" pitchFamily="18" charset="0"/>
              </a:defRPr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3" y="2965399"/>
            <a:ext cx="10677022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3" y="4201237"/>
            <a:ext cx="10677022" cy="7632755"/>
          </a:xfrm>
        </p:spPr>
        <p:txBody>
          <a:bodyPr/>
          <a:lstStyle>
            <a:lvl1pPr>
              <a:defRPr sz="5534"/>
            </a:lvl1pPr>
            <a:lvl2pPr>
              <a:defRPr sz="4514">
                <a:latin typeface="Times New Roman" panose="02020603050405020304" pitchFamily="18" charset="0"/>
              </a:defRPr>
            </a:lvl2pPr>
            <a:lvl3pPr>
              <a:defRPr sz="4061">
                <a:latin typeface="Times New Roman" panose="02020603050405020304" pitchFamily="18" charset="0"/>
              </a:defRPr>
            </a:lvl3pPr>
            <a:lvl4pPr>
              <a:defRPr sz="3613">
                <a:latin typeface="Times New Roman" panose="02020603050405020304" pitchFamily="18" charset="0"/>
              </a:defRPr>
            </a:lvl4pPr>
            <a:lvl5pPr>
              <a:defRPr sz="3613">
                <a:latin typeface="Times New Roman" panose="02020603050405020304" pitchFamily="18" charset="0"/>
              </a:defRPr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88" y="527460"/>
            <a:ext cx="7946961" cy="2244747"/>
          </a:xfrm>
        </p:spPr>
        <p:txBody>
          <a:bodyPr lIns="185129" tIns="92565" rIns="185129" bIns="92565" anchor="b"/>
          <a:lstStyle>
            <a:lvl1pPr algn="l">
              <a:defRPr sz="451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8" y="527466"/>
            <a:ext cx="13503539" cy="11306535"/>
          </a:xfrm>
        </p:spPr>
        <p:txBody>
          <a:bodyPr/>
          <a:lstStyle>
            <a:lvl1pPr>
              <a:defRPr sz="7336"/>
            </a:lvl1pPr>
            <a:lvl2pPr>
              <a:defRPr sz="6435">
                <a:latin typeface="Times New Roman" panose="02020603050405020304" pitchFamily="18" charset="0"/>
              </a:defRPr>
            </a:lvl2pPr>
            <a:lvl3pPr>
              <a:defRPr sz="5534">
                <a:latin typeface="Times New Roman" panose="02020603050405020304" pitchFamily="18" charset="0"/>
              </a:defRPr>
            </a:lvl3pPr>
            <a:lvl4pPr>
              <a:defRPr sz="4514">
                <a:latin typeface="Times New Roman" panose="02020603050405020304" pitchFamily="18" charset="0"/>
              </a:defRPr>
            </a:lvl4pPr>
            <a:lvl5pPr>
              <a:defRPr sz="4514">
                <a:latin typeface="Times New Roman" panose="02020603050405020304" pitchFamily="18" charset="0"/>
              </a:defRPr>
            </a:lvl5pPr>
            <a:lvl6pPr>
              <a:defRPr sz="4514"/>
            </a:lvl6pPr>
            <a:lvl7pPr>
              <a:defRPr sz="4514"/>
            </a:lvl7pPr>
            <a:lvl8pPr>
              <a:defRPr sz="4514"/>
            </a:lvl8pPr>
            <a:lvl9pPr>
              <a:defRPr sz="45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88" y="2772205"/>
            <a:ext cx="7946961" cy="9061787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4"/>
            <a:ext cx="14493240" cy="1094775"/>
          </a:xfrm>
        </p:spPr>
        <p:txBody>
          <a:bodyPr lIns="185129" tIns="92565" rIns="185129" bIns="92565" anchor="b"/>
          <a:lstStyle>
            <a:lvl1pPr algn="l">
              <a:defRPr sz="451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19"/>
            <a:ext cx="14493240" cy="7948613"/>
          </a:xfrm>
        </p:spPr>
        <p:txBody>
          <a:bodyPr/>
          <a:lstStyle>
            <a:lvl1pPr marL="0" indent="0">
              <a:buNone/>
              <a:defRPr sz="7336"/>
            </a:lvl1pPr>
            <a:lvl2pPr marL="1044962" indent="0">
              <a:buNone/>
              <a:defRPr sz="6435"/>
            </a:lvl2pPr>
            <a:lvl3pPr marL="2089921" indent="0">
              <a:buNone/>
              <a:defRPr sz="5534"/>
            </a:lvl3pPr>
            <a:lvl4pPr marL="3134882" indent="0">
              <a:buNone/>
              <a:defRPr sz="4514"/>
            </a:lvl4pPr>
            <a:lvl5pPr marL="4179838" indent="0">
              <a:buNone/>
              <a:defRPr sz="4514"/>
            </a:lvl5pPr>
            <a:lvl6pPr marL="5224804" indent="0">
              <a:buNone/>
              <a:defRPr sz="4514"/>
            </a:lvl6pPr>
            <a:lvl7pPr marL="6269767" indent="0">
              <a:buNone/>
              <a:defRPr sz="4514"/>
            </a:lvl7pPr>
            <a:lvl8pPr marL="7314725" indent="0">
              <a:buNone/>
              <a:defRPr sz="4514"/>
            </a:lvl8pPr>
            <a:lvl9pPr marL="8359690" indent="0">
              <a:buNone/>
              <a:defRPr sz="451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62"/>
            <a:ext cx="14493240" cy="1554763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71" y="530535"/>
            <a:ext cx="5434965" cy="11303467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79" y="530535"/>
            <a:ext cx="15902306" cy="11303467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70" y="4115384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5" y="7507035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62" indent="0" algn="ctr">
              <a:buNone/>
              <a:defRPr/>
            </a:lvl2pPr>
            <a:lvl3pPr marL="2089921" indent="0" algn="ctr">
              <a:buNone/>
              <a:defRPr/>
            </a:lvl3pPr>
            <a:lvl4pPr marL="3134882" indent="0" algn="ctr">
              <a:buNone/>
              <a:defRPr/>
            </a:lvl4pPr>
            <a:lvl5pPr marL="4179838" indent="0" algn="ctr">
              <a:buNone/>
              <a:defRPr/>
            </a:lvl5pPr>
            <a:lvl6pPr marL="5224804" indent="0" algn="ctr">
              <a:buNone/>
              <a:defRPr/>
            </a:lvl6pPr>
            <a:lvl7pPr marL="6269767" indent="0" algn="ctr">
              <a:buNone/>
              <a:defRPr/>
            </a:lvl7pPr>
            <a:lvl8pPr marL="7314725" indent="0" algn="ctr">
              <a:buNone/>
              <a:defRPr/>
            </a:lvl8pPr>
            <a:lvl9pPr marL="8359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24" y="8512884"/>
            <a:ext cx="20532089" cy="2631137"/>
          </a:xfrm>
        </p:spPr>
        <p:txBody>
          <a:bodyPr anchor="t"/>
          <a:lstStyle>
            <a:lvl1pPr algn="l">
              <a:defRPr sz="914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24" y="5614941"/>
            <a:ext cx="20532089" cy="2897930"/>
          </a:xfrm>
        </p:spPr>
        <p:txBody>
          <a:bodyPr anchor="b"/>
          <a:lstStyle>
            <a:lvl1pPr marL="0" indent="0">
              <a:buNone/>
              <a:defRPr sz="4514"/>
            </a:lvl1pPr>
            <a:lvl2pPr marL="1044962" indent="0">
              <a:buNone/>
              <a:defRPr sz="4061"/>
            </a:lvl2pPr>
            <a:lvl3pPr marL="2089921" indent="0">
              <a:buNone/>
              <a:defRPr sz="3613"/>
            </a:lvl3pPr>
            <a:lvl4pPr marL="3134882" indent="0">
              <a:buNone/>
              <a:defRPr sz="3162"/>
            </a:lvl4pPr>
            <a:lvl5pPr marL="4179838" indent="0">
              <a:buNone/>
              <a:defRPr sz="3162"/>
            </a:lvl5pPr>
            <a:lvl6pPr marL="5224804" indent="0">
              <a:buNone/>
              <a:defRPr sz="3162"/>
            </a:lvl6pPr>
            <a:lvl7pPr marL="6269767" indent="0">
              <a:buNone/>
              <a:defRPr sz="3162"/>
            </a:lvl7pPr>
            <a:lvl8pPr marL="7314725" indent="0">
              <a:buNone/>
              <a:defRPr sz="3162"/>
            </a:lvl8pPr>
            <a:lvl9pPr marL="8359690" indent="0">
              <a:buNone/>
              <a:defRPr sz="3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2" userDrawn="1">
          <p15:clr>
            <a:srgbClr val="FBAE40"/>
          </p15:clr>
        </p15:guide>
        <p15:guide id="2" pos="760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2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6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81" y="2965399"/>
            <a:ext cx="10672830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81" y="4201237"/>
            <a:ext cx="10672830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3" y="2965399"/>
            <a:ext cx="10677022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3" y="4201237"/>
            <a:ext cx="10677022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88" y="527460"/>
            <a:ext cx="7946961" cy="2244747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8" y="527466"/>
            <a:ext cx="13503539" cy="11306535"/>
          </a:xfrm>
        </p:spPr>
        <p:txBody>
          <a:bodyPr/>
          <a:lstStyle>
            <a:lvl1pPr>
              <a:defRPr sz="7336"/>
            </a:lvl1pPr>
            <a:lvl2pPr>
              <a:defRPr sz="6435"/>
            </a:lvl2pPr>
            <a:lvl3pPr>
              <a:defRPr sz="5534"/>
            </a:lvl3pPr>
            <a:lvl4pPr>
              <a:defRPr sz="4514"/>
            </a:lvl4pPr>
            <a:lvl5pPr>
              <a:defRPr sz="4514"/>
            </a:lvl5pPr>
            <a:lvl6pPr>
              <a:defRPr sz="4514"/>
            </a:lvl6pPr>
            <a:lvl7pPr>
              <a:defRPr sz="4514"/>
            </a:lvl7pPr>
            <a:lvl8pPr>
              <a:defRPr sz="4514"/>
            </a:lvl8pPr>
            <a:lvl9pPr>
              <a:defRPr sz="45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88" y="2772205"/>
            <a:ext cx="7946961" cy="9061787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4"/>
            <a:ext cx="14493240" cy="1094775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19"/>
            <a:ext cx="14493240" cy="7948613"/>
          </a:xfrm>
        </p:spPr>
        <p:txBody>
          <a:bodyPr/>
          <a:lstStyle>
            <a:lvl1pPr marL="0" indent="0">
              <a:buNone/>
              <a:defRPr sz="7336"/>
            </a:lvl1pPr>
            <a:lvl2pPr marL="1044962" indent="0">
              <a:buNone/>
              <a:defRPr sz="6435"/>
            </a:lvl2pPr>
            <a:lvl3pPr marL="2089921" indent="0">
              <a:buNone/>
              <a:defRPr sz="5534"/>
            </a:lvl3pPr>
            <a:lvl4pPr marL="3134882" indent="0">
              <a:buNone/>
              <a:defRPr sz="4514"/>
            </a:lvl4pPr>
            <a:lvl5pPr marL="4179838" indent="0">
              <a:buNone/>
              <a:defRPr sz="4514"/>
            </a:lvl5pPr>
            <a:lvl6pPr marL="5224804" indent="0">
              <a:buNone/>
              <a:defRPr sz="4514"/>
            </a:lvl6pPr>
            <a:lvl7pPr marL="6269767" indent="0">
              <a:buNone/>
              <a:defRPr sz="4514"/>
            </a:lvl7pPr>
            <a:lvl8pPr marL="7314725" indent="0">
              <a:buNone/>
              <a:defRPr sz="4514"/>
            </a:lvl8pPr>
            <a:lvl9pPr marL="8359690" indent="0">
              <a:buNone/>
              <a:defRPr sz="451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62"/>
            <a:ext cx="14493240" cy="1554763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71" y="530535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79" y="530535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70" y="4115384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5" y="7507035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62" indent="0" algn="ctr">
              <a:buNone/>
              <a:defRPr/>
            </a:lvl2pPr>
            <a:lvl3pPr marL="2089921" indent="0" algn="ctr">
              <a:buNone/>
              <a:defRPr/>
            </a:lvl3pPr>
            <a:lvl4pPr marL="3134882" indent="0" algn="ctr">
              <a:buNone/>
              <a:defRPr/>
            </a:lvl4pPr>
            <a:lvl5pPr marL="4179838" indent="0" algn="ctr">
              <a:buNone/>
              <a:defRPr/>
            </a:lvl5pPr>
            <a:lvl6pPr marL="5224804" indent="0" algn="ctr">
              <a:buNone/>
              <a:defRPr/>
            </a:lvl6pPr>
            <a:lvl7pPr marL="6269767" indent="0" algn="ctr">
              <a:buNone/>
              <a:defRPr/>
            </a:lvl7pPr>
            <a:lvl8pPr marL="7314725" indent="0" algn="ctr">
              <a:buNone/>
              <a:defRPr/>
            </a:lvl8pPr>
            <a:lvl9pPr marL="8359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88" y="527460"/>
            <a:ext cx="7946961" cy="2244747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8" y="527466"/>
            <a:ext cx="13503539" cy="11306535"/>
          </a:xfrm>
        </p:spPr>
        <p:txBody>
          <a:bodyPr/>
          <a:lstStyle>
            <a:lvl1pPr>
              <a:defRPr sz="7336"/>
            </a:lvl1pPr>
            <a:lvl2pPr>
              <a:defRPr sz="6435"/>
            </a:lvl2pPr>
            <a:lvl3pPr>
              <a:defRPr sz="5534"/>
            </a:lvl3pPr>
            <a:lvl4pPr>
              <a:defRPr sz="4514"/>
            </a:lvl4pPr>
            <a:lvl5pPr>
              <a:defRPr sz="4514"/>
            </a:lvl5pPr>
            <a:lvl6pPr>
              <a:defRPr sz="4514"/>
            </a:lvl6pPr>
            <a:lvl7pPr>
              <a:defRPr sz="4514"/>
            </a:lvl7pPr>
            <a:lvl8pPr>
              <a:defRPr sz="4514"/>
            </a:lvl8pPr>
            <a:lvl9pPr>
              <a:defRPr sz="45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88" y="2772205"/>
            <a:ext cx="7946961" cy="9061787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24" y="8512884"/>
            <a:ext cx="20532089" cy="2631137"/>
          </a:xfrm>
        </p:spPr>
        <p:txBody>
          <a:bodyPr anchor="t"/>
          <a:lstStyle>
            <a:lvl1pPr algn="l">
              <a:defRPr sz="914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24" y="5614941"/>
            <a:ext cx="20532089" cy="2897930"/>
          </a:xfrm>
        </p:spPr>
        <p:txBody>
          <a:bodyPr anchor="b"/>
          <a:lstStyle>
            <a:lvl1pPr marL="0" indent="0">
              <a:buNone/>
              <a:defRPr sz="4514"/>
            </a:lvl1pPr>
            <a:lvl2pPr marL="1044962" indent="0">
              <a:buNone/>
              <a:defRPr sz="4061"/>
            </a:lvl2pPr>
            <a:lvl3pPr marL="2089921" indent="0">
              <a:buNone/>
              <a:defRPr sz="3613"/>
            </a:lvl3pPr>
            <a:lvl4pPr marL="3134882" indent="0">
              <a:buNone/>
              <a:defRPr sz="3162"/>
            </a:lvl4pPr>
            <a:lvl5pPr marL="4179838" indent="0">
              <a:buNone/>
              <a:defRPr sz="3162"/>
            </a:lvl5pPr>
            <a:lvl6pPr marL="5224804" indent="0">
              <a:buNone/>
              <a:defRPr sz="3162"/>
            </a:lvl6pPr>
            <a:lvl7pPr marL="6269767" indent="0">
              <a:buNone/>
              <a:defRPr sz="3162"/>
            </a:lvl7pPr>
            <a:lvl8pPr marL="7314725" indent="0">
              <a:buNone/>
              <a:defRPr sz="3162"/>
            </a:lvl8pPr>
            <a:lvl9pPr marL="8359690" indent="0">
              <a:buNone/>
              <a:defRPr sz="3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2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6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81" y="2965399"/>
            <a:ext cx="10672830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81" y="4201237"/>
            <a:ext cx="10672830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3" y="2965399"/>
            <a:ext cx="10677022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3" y="4201237"/>
            <a:ext cx="10677022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88" y="527460"/>
            <a:ext cx="7946961" cy="2244747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8" y="527466"/>
            <a:ext cx="13503539" cy="11306535"/>
          </a:xfrm>
        </p:spPr>
        <p:txBody>
          <a:bodyPr/>
          <a:lstStyle>
            <a:lvl1pPr>
              <a:defRPr sz="7336"/>
            </a:lvl1pPr>
            <a:lvl2pPr>
              <a:defRPr sz="6435"/>
            </a:lvl2pPr>
            <a:lvl3pPr>
              <a:defRPr sz="5534"/>
            </a:lvl3pPr>
            <a:lvl4pPr>
              <a:defRPr sz="4514"/>
            </a:lvl4pPr>
            <a:lvl5pPr>
              <a:defRPr sz="4514"/>
            </a:lvl5pPr>
            <a:lvl6pPr>
              <a:defRPr sz="4514"/>
            </a:lvl6pPr>
            <a:lvl7pPr>
              <a:defRPr sz="4514"/>
            </a:lvl7pPr>
            <a:lvl8pPr>
              <a:defRPr sz="4514"/>
            </a:lvl8pPr>
            <a:lvl9pPr>
              <a:defRPr sz="45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88" y="2772205"/>
            <a:ext cx="7946961" cy="9061787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4"/>
            <a:ext cx="14493240" cy="1094775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19"/>
            <a:ext cx="14493240" cy="7948613"/>
          </a:xfrm>
        </p:spPr>
        <p:txBody>
          <a:bodyPr/>
          <a:lstStyle>
            <a:lvl1pPr marL="0" indent="0">
              <a:buNone/>
              <a:defRPr sz="7336"/>
            </a:lvl1pPr>
            <a:lvl2pPr marL="1044962" indent="0">
              <a:buNone/>
              <a:defRPr sz="6435"/>
            </a:lvl2pPr>
            <a:lvl3pPr marL="2089921" indent="0">
              <a:buNone/>
              <a:defRPr sz="5534"/>
            </a:lvl3pPr>
            <a:lvl4pPr marL="3134882" indent="0">
              <a:buNone/>
              <a:defRPr sz="4514"/>
            </a:lvl4pPr>
            <a:lvl5pPr marL="4179838" indent="0">
              <a:buNone/>
              <a:defRPr sz="4514"/>
            </a:lvl5pPr>
            <a:lvl6pPr marL="5224804" indent="0">
              <a:buNone/>
              <a:defRPr sz="4514"/>
            </a:lvl6pPr>
            <a:lvl7pPr marL="6269767" indent="0">
              <a:buNone/>
              <a:defRPr sz="4514"/>
            </a:lvl7pPr>
            <a:lvl8pPr marL="7314725" indent="0">
              <a:buNone/>
              <a:defRPr sz="4514"/>
            </a:lvl8pPr>
            <a:lvl9pPr marL="8359690" indent="0">
              <a:buNone/>
              <a:defRPr sz="451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62"/>
            <a:ext cx="14493240" cy="1554763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71" y="530535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79" y="530535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70" y="4115384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5" y="7507035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62" indent="0" algn="ctr">
              <a:buNone/>
              <a:defRPr/>
            </a:lvl2pPr>
            <a:lvl3pPr marL="2089921" indent="0" algn="ctr">
              <a:buNone/>
              <a:defRPr/>
            </a:lvl3pPr>
            <a:lvl4pPr marL="3134882" indent="0" algn="ctr">
              <a:buNone/>
              <a:defRPr/>
            </a:lvl4pPr>
            <a:lvl5pPr marL="4179838" indent="0" algn="ctr">
              <a:buNone/>
              <a:defRPr/>
            </a:lvl5pPr>
            <a:lvl6pPr marL="5224804" indent="0" algn="ctr">
              <a:buNone/>
              <a:defRPr/>
            </a:lvl6pPr>
            <a:lvl7pPr marL="6269767" indent="0" algn="ctr">
              <a:buNone/>
              <a:defRPr/>
            </a:lvl7pPr>
            <a:lvl8pPr marL="7314725" indent="0" algn="ctr">
              <a:buNone/>
              <a:defRPr/>
            </a:lvl8pPr>
            <a:lvl9pPr marL="8359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4"/>
            <a:ext cx="14493240" cy="1094775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19"/>
            <a:ext cx="14493240" cy="7948613"/>
          </a:xfrm>
        </p:spPr>
        <p:txBody>
          <a:bodyPr/>
          <a:lstStyle>
            <a:lvl1pPr marL="0" indent="0">
              <a:buNone/>
              <a:defRPr sz="7336"/>
            </a:lvl1pPr>
            <a:lvl2pPr marL="1044962" indent="0">
              <a:buNone/>
              <a:defRPr sz="6435"/>
            </a:lvl2pPr>
            <a:lvl3pPr marL="2089921" indent="0">
              <a:buNone/>
              <a:defRPr sz="5534"/>
            </a:lvl3pPr>
            <a:lvl4pPr marL="3134882" indent="0">
              <a:buNone/>
              <a:defRPr sz="4514"/>
            </a:lvl4pPr>
            <a:lvl5pPr marL="4179838" indent="0">
              <a:buNone/>
              <a:defRPr sz="4514"/>
            </a:lvl5pPr>
            <a:lvl6pPr marL="5224804" indent="0">
              <a:buNone/>
              <a:defRPr sz="4514"/>
            </a:lvl6pPr>
            <a:lvl7pPr marL="6269767" indent="0">
              <a:buNone/>
              <a:defRPr sz="4514"/>
            </a:lvl7pPr>
            <a:lvl8pPr marL="7314725" indent="0">
              <a:buNone/>
              <a:defRPr sz="4514"/>
            </a:lvl8pPr>
            <a:lvl9pPr marL="8359690" indent="0">
              <a:buNone/>
              <a:defRPr sz="451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62"/>
            <a:ext cx="14493240" cy="1554763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24" y="8512884"/>
            <a:ext cx="20532089" cy="2631137"/>
          </a:xfrm>
        </p:spPr>
        <p:txBody>
          <a:bodyPr anchor="t"/>
          <a:lstStyle>
            <a:lvl1pPr algn="l">
              <a:defRPr sz="914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24" y="5614941"/>
            <a:ext cx="20532089" cy="2897930"/>
          </a:xfrm>
        </p:spPr>
        <p:txBody>
          <a:bodyPr anchor="b"/>
          <a:lstStyle>
            <a:lvl1pPr marL="0" indent="0">
              <a:buNone/>
              <a:defRPr sz="4514"/>
            </a:lvl1pPr>
            <a:lvl2pPr marL="1044962" indent="0">
              <a:buNone/>
              <a:defRPr sz="4061"/>
            </a:lvl2pPr>
            <a:lvl3pPr marL="2089921" indent="0">
              <a:buNone/>
              <a:defRPr sz="3613"/>
            </a:lvl3pPr>
            <a:lvl4pPr marL="3134882" indent="0">
              <a:buNone/>
              <a:defRPr sz="3162"/>
            </a:lvl4pPr>
            <a:lvl5pPr marL="4179838" indent="0">
              <a:buNone/>
              <a:defRPr sz="3162"/>
            </a:lvl5pPr>
            <a:lvl6pPr marL="5224804" indent="0">
              <a:buNone/>
              <a:defRPr sz="3162"/>
            </a:lvl6pPr>
            <a:lvl7pPr marL="6269767" indent="0">
              <a:buNone/>
              <a:defRPr sz="3162"/>
            </a:lvl7pPr>
            <a:lvl8pPr marL="7314725" indent="0">
              <a:buNone/>
              <a:defRPr sz="3162"/>
            </a:lvl8pPr>
            <a:lvl9pPr marL="8359690" indent="0">
              <a:buNone/>
              <a:defRPr sz="3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2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6" y="309113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4"/>
            </a:lvl2pPr>
            <a:lvl3pPr>
              <a:defRPr sz="4514"/>
            </a:lvl3pPr>
            <a:lvl4pPr>
              <a:defRPr sz="4061"/>
            </a:lvl4pPr>
            <a:lvl5pPr>
              <a:defRPr sz="4061"/>
            </a:lvl5pPr>
            <a:lvl6pPr>
              <a:defRPr sz="4061"/>
            </a:lvl6pPr>
            <a:lvl7pPr>
              <a:defRPr sz="4061"/>
            </a:lvl7pPr>
            <a:lvl8pPr>
              <a:defRPr sz="4061"/>
            </a:lvl8pPr>
            <a:lvl9pPr>
              <a:defRPr sz="4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81" y="2965399"/>
            <a:ext cx="10672830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81" y="4201237"/>
            <a:ext cx="10672830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3" y="2965399"/>
            <a:ext cx="10677022" cy="1235836"/>
          </a:xfrm>
        </p:spPr>
        <p:txBody>
          <a:bodyPr anchor="b"/>
          <a:lstStyle>
            <a:lvl1pPr marL="0" indent="0">
              <a:buNone/>
              <a:defRPr sz="5534" b="1"/>
            </a:lvl1pPr>
            <a:lvl2pPr marL="1044962" indent="0">
              <a:buNone/>
              <a:defRPr sz="4514" b="1"/>
            </a:lvl2pPr>
            <a:lvl3pPr marL="2089921" indent="0">
              <a:buNone/>
              <a:defRPr sz="4061" b="1"/>
            </a:lvl3pPr>
            <a:lvl4pPr marL="3134882" indent="0">
              <a:buNone/>
              <a:defRPr sz="3613" b="1"/>
            </a:lvl4pPr>
            <a:lvl5pPr marL="4179838" indent="0">
              <a:buNone/>
              <a:defRPr sz="3613" b="1"/>
            </a:lvl5pPr>
            <a:lvl6pPr marL="5224804" indent="0">
              <a:buNone/>
              <a:defRPr sz="3613" b="1"/>
            </a:lvl6pPr>
            <a:lvl7pPr marL="6269767" indent="0">
              <a:buNone/>
              <a:defRPr sz="3613" b="1"/>
            </a:lvl7pPr>
            <a:lvl8pPr marL="7314725" indent="0">
              <a:buNone/>
              <a:defRPr sz="3613" b="1"/>
            </a:lvl8pPr>
            <a:lvl9pPr marL="8359690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3" y="4201237"/>
            <a:ext cx="10677022" cy="7632755"/>
          </a:xfrm>
        </p:spPr>
        <p:txBody>
          <a:bodyPr/>
          <a:lstStyle>
            <a:lvl1pPr>
              <a:defRPr sz="5534"/>
            </a:lvl1pPr>
            <a:lvl2pPr>
              <a:defRPr sz="4514"/>
            </a:lvl2pPr>
            <a:lvl3pPr>
              <a:defRPr sz="4061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88" y="527460"/>
            <a:ext cx="7946961" cy="2244747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8" y="527466"/>
            <a:ext cx="13503539" cy="11306535"/>
          </a:xfrm>
        </p:spPr>
        <p:txBody>
          <a:bodyPr/>
          <a:lstStyle>
            <a:lvl1pPr>
              <a:defRPr sz="7336"/>
            </a:lvl1pPr>
            <a:lvl2pPr>
              <a:defRPr sz="6435"/>
            </a:lvl2pPr>
            <a:lvl3pPr>
              <a:defRPr sz="5534"/>
            </a:lvl3pPr>
            <a:lvl4pPr>
              <a:defRPr sz="4514"/>
            </a:lvl4pPr>
            <a:lvl5pPr>
              <a:defRPr sz="4514"/>
            </a:lvl5pPr>
            <a:lvl6pPr>
              <a:defRPr sz="4514"/>
            </a:lvl6pPr>
            <a:lvl7pPr>
              <a:defRPr sz="4514"/>
            </a:lvl7pPr>
            <a:lvl8pPr>
              <a:defRPr sz="4514"/>
            </a:lvl8pPr>
            <a:lvl9pPr>
              <a:defRPr sz="45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88" y="2772205"/>
            <a:ext cx="7946961" cy="9061787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4"/>
            <a:ext cx="14493240" cy="1094775"/>
          </a:xfrm>
        </p:spPr>
        <p:txBody>
          <a:bodyPr anchor="b"/>
          <a:lstStyle>
            <a:lvl1pPr algn="l">
              <a:defRPr sz="45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19"/>
            <a:ext cx="14493240" cy="7948613"/>
          </a:xfrm>
        </p:spPr>
        <p:txBody>
          <a:bodyPr/>
          <a:lstStyle>
            <a:lvl1pPr marL="0" indent="0">
              <a:buNone/>
              <a:defRPr sz="7336"/>
            </a:lvl1pPr>
            <a:lvl2pPr marL="1044962" indent="0">
              <a:buNone/>
              <a:defRPr sz="6435"/>
            </a:lvl2pPr>
            <a:lvl3pPr marL="2089921" indent="0">
              <a:buNone/>
              <a:defRPr sz="5534"/>
            </a:lvl3pPr>
            <a:lvl4pPr marL="3134882" indent="0">
              <a:buNone/>
              <a:defRPr sz="4514"/>
            </a:lvl4pPr>
            <a:lvl5pPr marL="4179838" indent="0">
              <a:buNone/>
              <a:defRPr sz="4514"/>
            </a:lvl5pPr>
            <a:lvl6pPr marL="5224804" indent="0">
              <a:buNone/>
              <a:defRPr sz="4514"/>
            </a:lvl6pPr>
            <a:lvl7pPr marL="6269767" indent="0">
              <a:buNone/>
              <a:defRPr sz="4514"/>
            </a:lvl7pPr>
            <a:lvl8pPr marL="7314725" indent="0">
              <a:buNone/>
              <a:defRPr sz="4514"/>
            </a:lvl8pPr>
            <a:lvl9pPr marL="8359690" indent="0">
              <a:buNone/>
              <a:defRPr sz="451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62"/>
            <a:ext cx="14493240" cy="1554763"/>
          </a:xfrm>
        </p:spPr>
        <p:txBody>
          <a:bodyPr/>
          <a:lstStyle>
            <a:lvl1pPr marL="0" indent="0">
              <a:buNone/>
              <a:defRPr sz="3162"/>
            </a:lvl1pPr>
            <a:lvl2pPr marL="1044962" indent="0">
              <a:buNone/>
              <a:defRPr sz="2712"/>
            </a:lvl2pPr>
            <a:lvl3pPr marL="2089921" indent="0">
              <a:buNone/>
              <a:defRPr sz="2260"/>
            </a:lvl3pPr>
            <a:lvl4pPr marL="3134882" indent="0">
              <a:buNone/>
              <a:defRPr sz="2032"/>
            </a:lvl4pPr>
            <a:lvl5pPr marL="4179838" indent="0">
              <a:buNone/>
              <a:defRPr sz="2032"/>
            </a:lvl5pPr>
            <a:lvl6pPr marL="5224804" indent="0">
              <a:buNone/>
              <a:defRPr sz="2032"/>
            </a:lvl6pPr>
            <a:lvl7pPr marL="6269767" indent="0">
              <a:buNone/>
              <a:defRPr sz="2032"/>
            </a:lvl7pPr>
            <a:lvl8pPr marL="7314725" indent="0">
              <a:buNone/>
              <a:defRPr sz="2032"/>
            </a:lvl8pPr>
            <a:lvl9pPr marL="8359690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71" y="530535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79" y="530535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4" y="530526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4" y="3091131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83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109" y="12063995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87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5pPr>
      <a:lvl6pPr marL="1044962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6pPr>
      <a:lvl7pPr marL="2089921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7pPr>
      <a:lvl8pPr marL="3134882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8pPr>
      <a:lvl9pPr marL="4179838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9pPr>
    </p:titleStyle>
    <p:bodyStyle>
      <a:lvl1pPr marL="783719" indent="-783719" algn="l" rtl="0" eaLnBrk="0" fontAlgn="base" hangingPunct="0">
        <a:spcBef>
          <a:spcPct val="20000"/>
        </a:spcBef>
        <a:spcAft>
          <a:spcPct val="0"/>
        </a:spcAft>
        <a:buChar char="•"/>
        <a:defRPr sz="7336">
          <a:solidFill>
            <a:schemeClr val="tx1"/>
          </a:solidFill>
          <a:latin typeface="+mn-lt"/>
          <a:ea typeface="+mn-ea"/>
          <a:cs typeface="+mn-cs"/>
        </a:defRPr>
      </a:lvl1pPr>
      <a:lvl2pPr marL="1698058" indent="-653101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04" indent="-522482" algn="l" rtl="0" eaLnBrk="0" fontAlgn="base" hangingPunct="0">
        <a:spcBef>
          <a:spcPct val="20000"/>
        </a:spcBef>
        <a:spcAft>
          <a:spcPct val="0"/>
        </a:spcAft>
        <a:buChar char="•"/>
        <a:defRPr sz="5534">
          <a:solidFill>
            <a:schemeClr val="tx1"/>
          </a:solidFill>
          <a:latin typeface="+mn-lt"/>
        </a:defRPr>
      </a:lvl3pPr>
      <a:lvl4pPr marL="3657361" indent="-522482" algn="l" rtl="0" eaLnBrk="0" fontAlgn="base" hangingPunct="0">
        <a:spcBef>
          <a:spcPct val="20000"/>
        </a:spcBef>
        <a:spcAft>
          <a:spcPct val="0"/>
        </a:spcAft>
        <a:buChar char="–"/>
        <a:defRPr sz="4514">
          <a:solidFill>
            <a:schemeClr val="tx1"/>
          </a:solidFill>
          <a:latin typeface="+mn-lt"/>
        </a:defRPr>
      </a:lvl4pPr>
      <a:lvl5pPr marL="4702324" indent="-522482" algn="l" rtl="0" eaLnBrk="0" fontAlgn="base" hangingPunct="0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5pPr>
      <a:lvl6pPr marL="5747286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6pPr>
      <a:lvl7pPr marL="6792246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7pPr>
      <a:lvl8pPr marL="7837208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8pPr>
      <a:lvl9pPr marL="8882167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1pPr>
      <a:lvl2pPr marL="104496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2pPr>
      <a:lvl3pPr marL="2089921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3pPr>
      <a:lvl4pPr marL="313488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179838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224804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269767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314725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35969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4" y="530526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4" y="3091131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83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109" y="12063995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87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5pPr>
      <a:lvl6pPr marL="1044962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6pPr>
      <a:lvl7pPr marL="2089921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7pPr>
      <a:lvl8pPr marL="3134882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8pPr>
      <a:lvl9pPr marL="4179838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9pPr>
    </p:titleStyle>
    <p:bodyStyle>
      <a:lvl1pPr marL="783719" indent="-783719" algn="l" rtl="0" eaLnBrk="0" fontAlgn="base" hangingPunct="0">
        <a:spcBef>
          <a:spcPct val="20000"/>
        </a:spcBef>
        <a:spcAft>
          <a:spcPct val="0"/>
        </a:spcAft>
        <a:buChar char="•"/>
        <a:defRPr sz="7336">
          <a:solidFill>
            <a:schemeClr val="tx1"/>
          </a:solidFill>
          <a:latin typeface="+mn-lt"/>
          <a:ea typeface="+mn-ea"/>
          <a:cs typeface="+mn-cs"/>
        </a:defRPr>
      </a:lvl1pPr>
      <a:lvl2pPr marL="1698058" indent="-653101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04" indent="-522482" algn="l" rtl="0" eaLnBrk="0" fontAlgn="base" hangingPunct="0">
        <a:spcBef>
          <a:spcPct val="20000"/>
        </a:spcBef>
        <a:spcAft>
          <a:spcPct val="0"/>
        </a:spcAft>
        <a:buChar char="•"/>
        <a:defRPr sz="5534">
          <a:solidFill>
            <a:schemeClr val="tx1"/>
          </a:solidFill>
          <a:latin typeface="+mn-lt"/>
        </a:defRPr>
      </a:lvl3pPr>
      <a:lvl4pPr marL="3657361" indent="-522482" algn="l" rtl="0" eaLnBrk="0" fontAlgn="base" hangingPunct="0">
        <a:spcBef>
          <a:spcPct val="20000"/>
        </a:spcBef>
        <a:spcAft>
          <a:spcPct val="0"/>
        </a:spcAft>
        <a:buChar char="–"/>
        <a:defRPr sz="4514">
          <a:solidFill>
            <a:schemeClr val="tx1"/>
          </a:solidFill>
          <a:latin typeface="+mn-lt"/>
        </a:defRPr>
      </a:lvl4pPr>
      <a:lvl5pPr marL="4702324" indent="-522482" algn="l" rtl="0" eaLnBrk="0" fontAlgn="base" hangingPunct="0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5pPr>
      <a:lvl6pPr marL="5747286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6pPr>
      <a:lvl7pPr marL="6792246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7pPr>
      <a:lvl8pPr marL="7837208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8pPr>
      <a:lvl9pPr marL="8882167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1pPr>
      <a:lvl2pPr marL="104496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2pPr>
      <a:lvl3pPr marL="2089921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3pPr>
      <a:lvl4pPr marL="313488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179838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224804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269767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314725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35969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4" y="530526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4" y="3091131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83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109" y="12063995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87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5pPr>
      <a:lvl6pPr marL="1044962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6pPr>
      <a:lvl7pPr marL="2089921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7pPr>
      <a:lvl8pPr marL="3134882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8pPr>
      <a:lvl9pPr marL="4179838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9pPr>
    </p:titleStyle>
    <p:bodyStyle>
      <a:lvl1pPr marL="783719" indent="-783719" algn="l" rtl="0" eaLnBrk="0" fontAlgn="base" hangingPunct="0">
        <a:spcBef>
          <a:spcPct val="20000"/>
        </a:spcBef>
        <a:spcAft>
          <a:spcPct val="0"/>
        </a:spcAft>
        <a:buChar char="•"/>
        <a:defRPr sz="7336">
          <a:solidFill>
            <a:schemeClr val="tx1"/>
          </a:solidFill>
          <a:latin typeface="+mn-lt"/>
          <a:ea typeface="+mn-ea"/>
          <a:cs typeface="+mn-cs"/>
        </a:defRPr>
      </a:lvl1pPr>
      <a:lvl2pPr marL="1698058" indent="-653101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04" indent="-522482" algn="l" rtl="0" eaLnBrk="0" fontAlgn="base" hangingPunct="0">
        <a:spcBef>
          <a:spcPct val="20000"/>
        </a:spcBef>
        <a:spcAft>
          <a:spcPct val="0"/>
        </a:spcAft>
        <a:buChar char="•"/>
        <a:defRPr sz="5534">
          <a:solidFill>
            <a:schemeClr val="tx1"/>
          </a:solidFill>
          <a:latin typeface="+mn-lt"/>
        </a:defRPr>
      </a:lvl3pPr>
      <a:lvl4pPr marL="3657361" indent="-522482" algn="l" rtl="0" eaLnBrk="0" fontAlgn="base" hangingPunct="0">
        <a:spcBef>
          <a:spcPct val="20000"/>
        </a:spcBef>
        <a:spcAft>
          <a:spcPct val="0"/>
        </a:spcAft>
        <a:buChar char="–"/>
        <a:defRPr sz="4514">
          <a:solidFill>
            <a:schemeClr val="tx1"/>
          </a:solidFill>
          <a:latin typeface="+mn-lt"/>
        </a:defRPr>
      </a:lvl4pPr>
      <a:lvl5pPr marL="4702324" indent="-522482" algn="l" rtl="0" eaLnBrk="0" fontAlgn="base" hangingPunct="0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5pPr>
      <a:lvl6pPr marL="5747286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6pPr>
      <a:lvl7pPr marL="6792246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7pPr>
      <a:lvl8pPr marL="7837208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8pPr>
      <a:lvl9pPr marL="8882167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1pPr>
      <a:lvl2pPr marL="104496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2pPr>
      <a:lvl3pPr marL="2089921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3pPr>
      <a:lvl4pPr marL="313488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179838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224804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269767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314725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35969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207774" y="530526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7774" y="3091131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83" y="12278658"/>
            <a:ext cx="5636259" cy="705317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712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3109" y="12278658"/>
            <a:ext cx="7649210" cy="705317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12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11387" y="12278658"/>
            <a:ext cx="5636259" cy="705317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712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5pPr>
      <a:lvl6pPr marL="1044962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6pPr>
      <a:lvl7pPr marL="2089921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7pPr>
      <a:lvl8pPr marL="3134882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8pPr>
      <a:lvl9pPr marL="4179838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9pPr>
    </p:titleStyle>
    <p:bodyStyle>
      <a:lvl1pPr marL="783719" indent="-7837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336" kern="1200">
          <a:solidFill>
            <a:schemeClr val="tx1"/>
          </a:solidFill>
          <a:latin typeface="+mn-lt"/>
          <a:ea typeface="+mn-ea"/>
          <a:cs typeface="+mn-cs"/>
        </a:defRPr>
      </a:lvl1pPr>
      <a:lvl2pPr marL="1698058" indent="-6531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435" kern="1200">
          <a:solidFill>
            <a:schemeClr val="tx1"/>
          </a:solidFill>
          <a:latin typeface="+mn-lt"/>
          <a:ea typeface="+mn-ea"/>
          <a:cs typeface="+mn-cs"/>
        </a:defRPr>
      </a:lvl2pPr>
      <a:lvl3pPr marL="2612404" indent="-522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534" kern="1200">
          <a:solidFill>
            <a:schemeClr val="tx1"/>
          </a:solidFill>
          <a:latin typeface="+mn-lt"/>
          <a:ea typeface="+mn-ea"/>
          <a:cs typeface="+mn-cs"/>
        </a:defRPr>
      </a:lvl3pPr>
      <a:lvl4pPr marL="3657361" indent="-522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14" kern="1200">
          <a:solidFill>
            <a:schemeClr val="tx1"/>
          </a:solidFill>
          <a:latin typeface="+mn-lt"/>
          <a:ea typeface="+mn-ea"/>
          <a:cs typeface="+mn-cs"/>
        </a:defRPr>
      </a:lvl4pPr>
      <a:lvl5pPr marL="4702324" indent="-522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14" kern="1200">
          <a:solidFill>
            <a:schemeClr val="tx1"/>
          </a:solidFill>
          <a:latin typeface="+mn-lt"/>
          <a:ea typeface="+mn-ea"/>
          <a:cs typeface="+mn-cs"/>
        </a:defRPr>
      </a:lvl5pPr>
      <a:lvl6pPr marL="5747286" indent="-522482" algn="l" defTabSz="2089921" rtl="0" eaLnBrk="1" latinLnBrk="0" hangingPunct="1">
        <a:spcBef>
          <a:spcPct val="20000"/>
        </a:spcBef>
        <a:buFont typeface="Arial" pitchFamily="34" charset="0"/>
        <a:buChar char="•"/>
        <a:defRPr sz="4514" kern="1200">
          <a:solidFill>
            <a:schemeClr val="tx1"/>
          </a:solidFill>
          <a:latin typeface="+mn-lt"/>
          <a:ea typeface="+mn-ea"/>
          <a:cs typeface="+mn-cs"/>
        </a:defRPr>
      </a:lvl6pPr>
      <a:lvl7pPr marL="6792246" indent="-522482" algn="l" defTabSz="2089921" rtl="0" eaLnBrk="1" latinLnBrk="0" hangingPunct="1">
        <a:spcBef>
          <a:spcPct val="20000"/>
        </a:spcBef>
        <a:buFont typeface="Arial" pitchFamily="34" charset="0"/>
        <a:buChar char="•"/>
        <a:defRPr sz="4514" kern="1200">
          <a:solidFill>
            <a:schemeClr val="tx1"/>
          </a:solidFill>
          <a:latin typeface="+mn-lt"/>
          <a:ea typeface="+mn-ea"/>
          <a:cs typeface="+mn-cs"/>
        </a:defRPr>
      </a:lvl7pPr>
      <a:lvl8pPr marL="7837208" indent="-522482" algn="l" defTabSz="2089921" rtl="0" eaLnBrk="1" latinLnBrk="0" hangingPunct="1">
        <a:spcBef>
          <a:spcPct val="20000"/>
        </a:spcBef>
        <a:buFont typeface="Arial" pitchFamily="34" charset="0"/>
        <a:buChar char="•"/>
        <a:defRPr sz="4514" kern="1200">
          <a:solidFill>
            <a:schemeClr val="tx1"/>
          </a:solidFill>
          <a:latin typeface="+mn-lt"/>
          <a:ea typeface="+mn-ea"/>
          <a:cs typeface="+mn-cs"/>
        </a:defRPr>
      </a:lvl8pPr>
      <a:lvl9pPr marL="8882167" indent="-522482" algn="l" defTabSz="2089921" rtl="0" eaLnBrk="1" latinLnBrk="0" hangingPunct="1">
        <a:spcBef>
          <a:spcPct val="20000"/>
        </a:spcBef>
        <a:buFont typeface="Arial" pitchFamily="34" charset="0"/>
        <a:buChar char="•"/>
        <a:defRPr sz="45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1pPr>
      <a:lvl2pPr marL="104496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2pPr>
      <a:lvl3pPr marL="2089921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3pPr>
      <a:lvl4pPr marL="313488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179838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224804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269767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314725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35969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" y="1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193" y="9748712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193" y="9267264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193" y="8957533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93" y="877353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764" y="1315584"/>
            <a:ext cx="121614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729" y="1315584"/>
            <a:ext cx="75485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414" y="1315584"/>
            <a:ext cx="25161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123" y="1315584"/>
            <a:ext cx="20969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415558" y="990522"/>
            <a:ext cx="20532089" cy="176635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415558" y="3446854"/>
            <a:ext cx="20532089" cy="88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7110088" y="12395190"/>
            <a:ext cx="5636259" cy="705317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87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15547" y="12395190"/>
            <a:ext cx="14694535" cy="705317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87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746352" y="12395190"/>
            <a:ext cx="1207769" cy="705317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712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46" kern="1200" spc="-228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46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46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46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46">
          <a:solidFill>
            <a:srgbClr val="C1EEFF"/>
          </a:solidFill>
          <a:latin typeface="Consolas" pitchFamily="49" charset="0"/>
        </a:defRPr>
      </a:lvl5pPr>
      <a:lvl6pPr marL="1044962" algn="l" rtl="0" fontAlgn="base">
        <a:spcBef>
          <a:spcPct val="0"/>
        </a:spcBef>
        <a:spcAft>
          <a:spcPct val="0"/>
        </a:spcAft>
        <a:defRPr sz="9146">
          <a:solidFill>
            <a:srgbClr val="C1EEFF"/>
          </a:solidFill>
          <a:latin typeface="Consolas" pitchFamily="49" charset="0"/>
        </a:defRPr>
      </a:lvl6pPr>
      <a:lvl7pPr marL="2089921" algn="l" rtl="0" fontAlgn="base">
        <a:spcBef>
          <a:spcPct val="0"/>
        </a:spcBef>
        <a:spcAft>
          <a:spcPct val="0"/>
        </a:spcAft>
        <a:defRPr sz="9146">
          <a:solidFill>
            <a:srgbClr val="C1EEFF"/>
          </a:solidFill>
          <a:latin typeface="Consolas" pitchFamily="49" charset="0"/>
        </a:defRPr>
      </a:lvl7pPr>
      <a:lvl8pPr marL="3134882" algn="l" rtl="0" fontAlgn="base">
        <a:spcBef>
          <a:spcPct val="0"/>
        </a:spcBef>
        <a:spcAft>
          <a:spcPct val="0"/>
        </a:spcAft>
        <a:defRPr sz="9146">
          <a:solidFill>
            <a:srgbClr val="C1EEFF"/>
          </a:solidFill>
          <a:latin typeface="Consolas" pitchFamily="49" charset="0"/>
        </a:defRPr>
      </a:lvl8pPr>
      <a:lvl9pPr marL="4179838" algn="l" rtl="0" fontAlgn="base">
        <a:spcBef>
          <a:spcPct val="0"/>
        </a:spcBef>
        <a:spcAft>
          <a:spcPct val="0"/>
        </a:spcAft>
        <a:defRPr sz="9146">
          <a:solidFill>
            <a:srgbClr val="C1EEFF"/>
          </a:solidFill>
          <a:latin typeface="Consolas" pitchFamily="49" charset="0"/>
        </a:defRPr>
      </a:lvl9pPr>
      <a:extLst/>
    </p:titleStyle>
    <p:bodyStyle>
      <a:lvl1pPr marL="939742" indent="-783719" algn="l" rtl="0" eaLnBrk="0" fontAlgn="base" hangingPunct="0">
        <a:spcBef>
          <a:spcPts val="1598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8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90806" indent="-65310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8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74967" indent="-52248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53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880897" indent="-52248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8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385238" indent="-47894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1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908153" indent="-48068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4347040" indent="-41798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7pPr>
      <a:lvl8pPr marL="4785919" indent="-41798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8pPr>
      <a:lvl9pPr marL="5224804" indent="-41798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44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899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3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79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24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2697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3147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359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364929"/>
            <a:ext cx="24155400" cy="128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Maltese Times Roman" pitchFamily="18" charset="0"/>
        </a:defRPr>
      </a:lvl5pPr>
      <a:lvl6pPr marL="1044962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6pPr>
      <a:lvl7pPr marL="2089921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7pPr>
      <a:lvl8pPr marL="3134882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8pPr>
      <a:lvl9pPr marL="4179838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9pPr>
    </p:titleStyle>
    <p:bodyStyle>
      <a:lvl1pPr marL="783719" indent="-783719" algn="l" rtl="0" eaLnBrk="0" fontAlgn="base" hangingPunct="0">
        <a:spcBef>
          <a:spcPct val="20000"/>
        </a:spcBef>
        <a:spcAft>
          <a:spcPct val="0"/>
        </a:spcAft>
        <a:defRPr sz="1230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98058" indent="-653101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Maltese Times Roman" pitchFamily="18" charset="0"/>
        </a:defRPr>
      </a:lvl2pPr>
      <a:lvl3pPr marL="2612404" indent="-522482" algn="l" rtl="0" eaLnBrk="0" fontAlgn="base" hangingPunct="0">
        <a:spcBef>
          <a:spcPct val="20000"/>
        </a:spcBef>
        <a:spcAft>
          <a:spcPct val="0"/>
        </a:spcAft>
        <a:buChar char="•"/>
        <a:defRPr sz="5534">
          <a:solidFill>
            <a:schemeClr val="tx1"/>
          </a:solidFill>
          <a:latin typeface="Maltese Times Roman" pitchFamily="18" charset="0"/>
        </a:defRPr>
      </a:lvl3pPr>
      <a:lvl4pPr marL="3657361" indent="-522482" algn="l" rtl="0" eaLnBrk="0" fontAlgn="base" hangingPunct="0">
        <a:spcBef>
          <a:spcPct val="20000"/>
        </a:spcBef>
        <a:spcAft>
          <a:spcPct val="0"/>
        </a:spcAft>
        <a:buChar char="–"/>
        <a:defRPr sz="4514">
          <a:solidFill>
            <a:schemeClr val="tx1"/>
          </a:solidFill>
          <a:latin typeface="Maltese Times Roman" pitchFamily="18" charset="0"/>
        </a:defRPr>
      </a:lvl4pPr>
      <a:lvl5pPr marL="4702324" indent="-522482" algn="l" rtl="0" eaLnBrk="0" fontAlgn="base" hangingPunct="0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Maltese Times Roman" pitchFamily="18" charset="0"/>
        </a:defRPr>
      </a:lvl5pPr>
      <a:lvl6pPr marL="5747286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6pPr>
      <a:lvl7pPr marL="6792246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7pPr>
      <a:lvl8pPr marL="7837208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8pPr>
      <a:lvl9pPr marL="8882167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1pPr>
      <a:lvl2pPr marL="104496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2pPr>
      <a:lvl3pPr marL="2089921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3pPr>
      <a:lvl4pPr marL="313488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179838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224804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269767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314725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35969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4" y="530526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4" y="3091131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83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1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109" y="12063995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1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87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1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5pPr>
      <a:lvl6pPr marL="1044962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6pPr>
      <a:lvl7pPr marL="2089921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7pPr>
      <a:lvl8pPr marL="3134882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8pPr>
      <a:lvl9pPr marL="4179838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9pPr>
    </p:titleStyle>
    <p:bodyStyle>
      <a:lvl1pPr marL="783719" indent="-783719" algn="l" rtl="0" eaLnBrk="0" fontAlgn="base" hangingPunct="0">
        <a:spcBef>
          <a:spcPct val="20000"/>
        </a:spcBef>
        <a:spcAft>
          <a:spcPct val="0"/>
        </a:spcAft>
        <a:buChar char="•"/>
        <a:defRPr sz="7336">
          <a:solidFill>
            <a:schemeClr val="tx1"/>
          </a:solidFill>
          <a:latin typeface="+mn-lt"/>
          <a:ea typeface="+mn-ea"/>
          <a:cs typeface="+mn-cs"/>
        </a:defRPr>
      </a:lvl1pPr>
      <a:lvl2pPr marL="1698058" indent="-653101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04" indent="-522482" algn="l" rtl="0" eaLnBrk="0" fontAlgn="base" hangingPunct="0">
        <a:spcBef>
          <a:spcPct val="20000"/>
        </a:spcBef>
        <a:spcAft>
          <a:spcPct val="0"/>
        </a:spcAft>
        <a:buChar char="•"/>
        <a:defRPr sz="5534">
          <a:solidFill>
            <a:schemeClr val="tx1"/>
          </a:solidFill>
          <a:latin typeface="+mn-lt"/>
        </a:defRPr>
      </a:lvl3pPr>
      <a:lvl4pPr marL="3657361" indent="-522482" algn="l" rtl="0" eaLnBrk="0" fontAlgn="base" hangingPunct="0">
        <a:spcBef>
          <a:spcPct val="20000"/>
        </a:spcBef>
        <a:spcAft>
          <a:spcPct val="0"/>
        </a:spcAft>
        <a:buChar char="–"/>
        <a:defRPr sz="4514">
          <a:solidFill>
            <a:schemeClr val="tx1"/>
          </a:solidFill>
          <a:latin typeface="+mn-lt"/>
        </a:defRPr>
      </a:lvl4pPr>
      <a:lvl5pPr marL="4702324" indent="-522482" algn="l" rtl="0" eaLnBrk="0" fontAlgn="base" hangingPunct="0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5pPr>
      <a:lvl6pPr marL="5747286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6pPr>
      <a:lvl7pPr marL="6792246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7pPr>
      <a:lvl8pPr marL="7837208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8pPr>
      <a:lvl9pPr marL="8882167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1pPr>
      <a:lvl2pPr marL="104496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2pPr>
      <a:lvl3pPr marL="2089921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3pPr>
      <a:lvl4pPr marL="313488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179838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224804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269767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314725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35969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4" y="530526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4" y="3091131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83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109" y="12063995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87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5pPr>
      <a:lvl6pPr marL="1044962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6pPr>
      <a:lvl7pPr marL="2089921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7pPr>
      <a:lvl8pPr marL="3134882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8pPr>
      <a:lvl9pPr marL="4179838" algn="ctr" rtl="0" fontAlgn="base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9pPr>
    </p:titleStyle>
    <p:bodyStyle>
      <a:lvl1pPr marL="783719" indent="-783719" algn="l" rtl="0" eaLnBrk="0" fontAlgn="base" hangingPunct="0">
        <a:spcBef>
          <a:spcPct val="20000"/>
        </a:spcBef>
        <a:spcAft>
          <a:spcPct val="0"/>
        </a:spcAft>
        <a:buChar char="•"/>
        <a:defRPr sz="7336">
          <a:solidFill>
            <a:schemeClr val="tx1"/>
          </a:solidFill>
          <a:latin typeface="+mn-lt"/>
          <a:ea typeface="+mn-ea"/>
          <a:cs typeface="+mn-cs"/>
        </a:defRPr>
      </a:lvl1pPr>
      <a:lvl2pPr marL="1698058" indent="-653101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04" indent="-522482" algn="l" rtl="0" eaLnBrk="0" fontAlgn="base" hangingPunct="0">
        <a:spcBef>
          <a:spcPct val="20000"/>
        </a:spcBef>
        <a:spcAft>
          <a:spcPct val="0"/>
        </a:spcAft>
        <a:buChar char="•"/>
        <a:defRPr sz="5534">
          <a:solidFill>
            <a:schemeClr val="tx1"/>
          </a:solidFill>
          <a:latin typeface="+mn-lt"/>
        </a:defRPr>
      </a:lvl3pPr>
      <a:lvl4pPr marL="3657361" indent="-522482" algn="l" rtl="0" eaLnBrk="0" fontAlgn="base" hangingPunct="0">
        <a:spcBef>
          <a:spcPct val="20000"/>
        </a:spcBef>
        <a:spcAft>
          <a:spcPct val="0"/>
        </a:spcAft>
        <a:buChar char="–"/>
        <a:defRPr sz="4514">
          <a:solidFill>
            <a:schemeClr val="tx1"/>
          </a:solidFill>
          <a:latin typeface="+mn-lt"/>
        </a:defRPr>
      </a:lvl4pPr>
      <a:lvl5pPr marL="4702324" indent="-522482" algn="l" rtl="0" eaLnBrk="0" fontAlgn="base" hangingPunct="0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5pPr>
      <a:lvl6pPr marL="5747286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6pPr>
      <a:lvl7pPr marL="6792246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7pPr>
      <a:lvl8pPr marL="7837208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8pPr>
      <a:lvl9pPr marL="8882167" indent="-522482" algn="l" rtl="0" fontAlgn="base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1pPr>
      <a:lvl2pPr marL="104496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2pPr>
      <a:lvl3pPr marL="2089921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3pPr>
      <a:lvl4pPr marL="313488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179838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224804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269767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314725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35969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4" y="530526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4" y="3091131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83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109" y="12063995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87" y="12063995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5pPr>
      <a:lvl6pPr marL="1044962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6pPr>
      <a:lvl7pPr marL="2089921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7pPr>
      <a:lvl8pPr marL="3134882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8pPr>
      <a:lvl9pPr marL="4179838" algn="ctr" rtl="0" eaLnBrk="1" fontAlgn="base" hangingPunct="1">
        <a:spcBef>
          <a:spcPct val="0"/>
        </a:spcBef>
        <a:spcAft>
          <a:spcPct val="0"/>
        </a:spcAft>
        <a:defRPr sz="10048">
          <a:solidFill>
            <a:schemeClr val="tx2"/>
          </a:solidFill>
          <a:latin typeface="Arial" charset="0"/>
        </a:defRPr>
      </a:lvl9pPr>
    </p:titleStyle>
    <p:bodyStyle>
      <a:lvl1pPr marL="783719" indent="-783719" algn="l" rtl="0" eaLnBrk="0" fontAlgn="base" hangingPunct="0">
        <a:spcBef>
          <a:spcPct val="20000"/>
        </a:spcBef>
        <a:spcAft>
          <a:spcPct val="0"/>
        </a:spcAft>
        <a:buChar char="•"/>
        <a:defRPr sz="7336">
          <a:solidFill>
            <a:schemeClr val="tx1"/>
          </a:solidFill>
          <a:latin typeface="+mn-lt"/>
          <a:ea typeface="+mn-ea"/>
          <a:cs typeface="+mn-cs"/>
        </a:defRPr>
      </a:lvl1pPr>
      <a:lvl2pPr marL="1698058" indent="-653101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04" indent="-522482" algn="l" rtl="0" eaLnBrk="0" fontAlgn="base" hangingPunct="0">
        <a:spcBef>
          <a:spcPct val="20000"/>
        </a:spcBef>
        <a:spcAft>
          <a:spcPct val="0"/>
        </a:spcAft>
        <a:buChar char="•"/>
        <a:defRPr sz="5534">
          <a:solidFill>
            <a:schemeClr val="tx1"/>
          </a:solidFill>
          <a:latin typeface="+mn-lt"/>
        </a:defRPr>
      </a:lvl3pPr>
      <a:lvl4pPr marL="3657361" indent="-522482" algn="l" rtl="0" eaLnBrk="0" fontAlgn="base" hangingPunct="0">
        <a:spcBef>
          <a:spcPct val="20000"/>
        </a:spcBef>
        <a:spcAft>
          <a:spcPct val="0"/>
        </a:spcAft>
        <a:buChar char="–"/>
        <a:defRPr sz="4514">
          <a:solidFill>
            <a:schemeClr val="tx1"/>
          </a:solidFill>
          <a:latin typeface="+mn-lt"/>
        </a:defRPr>
      </a:lvl4pPr>
      <a:lvl5pPr marL="4702324" indent="-522482" algn="l" rtl="0" eaLnBrk="0" fontAlgn="base" hangingPunct="0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5pPr>
      <a:lvl6pPr marL="5747286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6pPr>
      <a:lvl7pPr marL="6792246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7pPr>
      <a:lvl8pPr marL="7837208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8pPr>
      <a:lvl9pPr marL="8882167" indent="-522482" algn="l" rtl="0" eaLnBrk="1" fontAlgn="base" hangingPunct="1">
        <a:spcBef>
          <a:spcPct val="20000"/>
        </a:spcBef>
        <a:spcAft>
          <a:spcPct val="0"/>
        </a:spcAft>
        <a:buChar char="»"/>
        <a:defRPr sz="45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1pPr>
      <a:lvl2pPr marL="104496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2pPr>
      <a:lvl3pPr marL="2089921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3pPr>
      <a:lvl4pPr marL="3134882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179838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224804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269767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314725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359690" algn="l" defTabSz="208992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636540" y="3297848"/>
            <a:ext cx="21274667" cy="6653579"/>
          </a:xfrm>
        </p:spPr>
        <p:txBody>
          <a:bodyPr anchor="t"/>
          <a:lstStyle/>
          <a:p>
            <a:pPr eaLnBrk="1" hangingPunct="1"/>
            <a:r>
              <a:rPr lang="en-US" altLang="en-US" sz="15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mt-MT" altLang="en-US" sz="15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</a:t>
            </a:r>
            <a:r>
              <a:rPr lang="en-GB" altLang="en-US" sz="15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</a:t>
            </a:r>
            <a:r>
              <a:rPr lang="mt-MT" altLang="en-US" sz="15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br>
              <a:rPr lang="mt-MT" altLang="en-US" sz="15805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mt-MT" altLang="en-US" sz="1580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Dewteronomju</a:t>
            </a:r>
            <a:br>
              <a:rPr lang="mt-MT" altLang="en-US" sz="1580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Dewt 4, 1.5-9</a:t>
            </a:r>
            <a:br>
              <a:rPr lang="en-GB" sz="15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80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8" y="305514"/>
            <a:ext cx="23192008" cy="12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b’għajnejk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tħallihomx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iwarrbu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qalbek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tul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ħajtek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għallimhom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uliedek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’l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uliedek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2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1" y="3799182"/>
            <a:ext cx="24144446" cy="52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999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9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9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5999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44532" y="4914186"/>
            <a:ext cx="23266342" cy="5135454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79030" y="528522"/>
            <a:ext cx="19774464" cy="27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97479" y="1420516"/>
            <a:ext cx="22760470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Sebbaħ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97479" y="1420515"/>
            <a:ext cx="22760470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jsaħħaħ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istaneg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bwiebek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uliedek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0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4010097"/>
            <a:ext cx="24155400" cy="52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04705" y="1420515"/>
            <a:ext cx="22746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bil-ħeffa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tiġri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04705" y="3799185"/>
            <a:ext cx="22746008" cy="513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silġ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bħas-suf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ixerred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bħar-rmied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ġlata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72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7362" y="4010097"/>
            <a:ext cx="23340675" cy="52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04705" y="1569186"/>
            <a:ext cx="22746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jxandar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liġijiet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digrieti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8" y="305513"/>
            <a:ext cx="23192008" cy="1291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999" dirty="0" err="1">
                <a:latin typeface="Times New Roman" pitchFamily="18" charset="0"/>
              </a:rPr>
              <a:t>Mosè</a:t>
            </a:r>
            <a:r>
              <a:rPr lang="en-US" altLang="en-US" sz="15999" dirty="0">
                <a:latin typeface="Times New Roman" pitchFamily="18" charset="0"/>
              </a:rPr>
              <a:t> </a:t>
            </a:r>
            <a:r>
              <a:rPr lang="en-US" altLang="en-US" sz="15999" dirty="0" err="1">
                <a:latin typeface="Times New Roman" pitchFamily="18" charset="0"/>
              </a:rPr>
              <a:t>kellem</a:t>
            </a:r>
            <a:r>
              <a:rPr lang="en-US" altLang="en-US" sz="15999" dirty="0">
                <a:latin typeface="Times New Roman" pitchFamily="18" charset="0"/>
              </a:rPr>
              <a:t> </a:t>
            </a:r>
            <a:r>
              <a:rPr lang="en-US" altLang="en-US" sz="15999" dirty="0" err="1">
                <a:latin typeface="Times New Roman" pitchFamily="18" charset="0"/>
              </a:rPr>
              <a:t>lill-poplu</a:t>
            </a:r>
            <a:r>
              <a:rPr lang="en-US" altLang="en-US" sz="15999" dirty="0">
                <a:latin typeface="Times New Roman" pitchFamily="18" charset="0"/>
              </a:rPr>
              <a:t> u </a:t>
            </a:r>
            <a:r>
              <a:rPr lang="en-US" altLang="en-US" sz="15999" dirty="0" err="1">
                <a:latin typeface="Times New Roman" pitchFamily="18" charset="0"/>
              </a:rPr>
              <a:t>qal</a:t>
            </a:r>
            <a:r>
              <a:rPr lang="en-US" altLang="en-US" sz="15999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widen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għal-liġijiet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ordnijiet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qiegħed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04705" y="1569186"/>
            <a:ext cx="22746008" cy="102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digrieti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</a:t>
            </a:r>
          </a:p>
        </p:txBody>
      </p:sp>
    </p:spTree>
    <p:extLst>
      <p:ext uri="{BB962C8B-B14F-4D97-AF65-F5344CB8AC3E}">
        <p14:creationId xmlns:p14="http://schemas.microsoft.com/office/powerpoint/2010/main" val="49652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7369" y="3799187"/>
            <a:ext cx="23340675" cy="52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8632" y="11834120"/>
            <a:ext cx="641338" cy="64133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846" y="2189413"/>
            <a:ext cx="14310015" cy="82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028" tIns="104513" rIns="209028" bIns="10451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933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04705" y="1516041"/>
            <a:ext cx="22746008" cy="1037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</a:t>
            </a: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kliem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tiegħek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huwa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spirtu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</a:t>
            </a: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ħajja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</a:t>
            </a: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għandek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il-</a:t>
            </a: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kliem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tal-ħajja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ta’ </a:t>
            </a:r>
            <a:r>
              <a:rPr lang="en-US" sz="15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dejjem</a:t>
            </a:r>
            <a:r>
              <a:rPr lang="en-US" sz="15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en-US" sz="15999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8632" y="11834120"/>
            <a:ext cx="641338" cy="64133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846" y="2189413"/>
            <a:ext cx="14310015" cy="82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028" tIns="104513" rIns="209028" bIns="10451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93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933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71170" y="6389002"/>
            <a:ext cx="422120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8986" tIns="104494" rIns="208986" bIns="10449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07362" y="2056556"/>
            <a:ext cx="23340675" cy="913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>
              <a:defRPr/>
            </a:pPr>
            <a:r>
              <a:rPr lang="en-GB" sz="15999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999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999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999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999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999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999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999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999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Mt 5, 17-19</a:t>
            </a:r>
          </a:p>
          <a:p>
            <a:pPr algn="ctr">
              <a:defRPr/>
            </a:pPr>
            <a:r>
              <a:rPr lang="mt-MT" sz="159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99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9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99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9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99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999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99" y="354639"/>
            <a:ext cx="23453231" cy="1291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999" dirty="0" err="1">
                <a:latin typeface="Times New Roman" pitchFamily="18" charset="0"/>
              </a:rPr>
              <a:t>F’dak</a:t>
            </a:r>
            <a:r>
              <a:rPr lang="en-US" sz="15999" dirty="0">
                <a:latin typeface="Times New Roman" pitchFamily="18" charset="0"/>
              </a:rPr>
              <a:t> </a:t>
            </a:r>
            <a:r>
              <a:rPr lang="en-US" sz="15999" dirty="0" err="1">
                <a:latin typeface="Times New Roman" pitchFamily="18" charset="0"/>
              </a:rPr>
              <a:t>iż-żmien</a:t>
            </a:r>
            <a:r>
              <a:rPr lang="en-US" sz="15999" dirty="0">
                <a:latin typeface="Times New Roman" pitchFamily="18" charset="0"/>
              </a:rPr>
              <a:t>, </a:t>
            </a:r>
            <a:r>
              <a:rPr lang="en-US" sz="15999" dirty="0" err="1">
                <a:latin typeface="Times New Roman" pitchFamily="18" charset="0"/>
              </a:rPr>
              <a:t>Ġesù</a:t>
            </a:r>
            <a:r>
              <a:rPr lang="en-US" sz="15999" dirty="0">
                <a:latin typeface="Times New Roman" pitchFamily="18" charset="0"/>
              </a:rPr>
              <a:t> </a:t>
            </a:r>
            <a:r>
              <a:rPr lang="en-US" sz="15999" dirty="0" err="1">
                <a:latin typeface="Times New Roman" pitchFamily="18" charset="0"/>
              </a:rPr>
              <a:t>qal</a:t>
            </a:r>
            <a:r>
              <a:rPr lang="en-US" sz="15999" dirty="0">
                <a:latin typeface="Times New Roman" pitchFamily="18" charset="0"/>
              </a:rPr>
              <a:t> lid-</a:t>
            </a:r>
            <a:r>
              <a:rPr lang="en-US" sz="15999" dirty="0" err="1">
                <a:latin typeface="Times New Roman" pitchFamily="18" charset="0"/>
              </a:rPr>
              <a:t>dixxipli</a:t>
            </a:r>
            <a:r>
              <a:rPr lang="en-US" sz="15999" dirty="0">
                <a:latin typeface="Times New Roman" pitchFamily="18" charset="0"/>
              </a:rPr>
              <a:t> </a:t>
            </a:r>
            <a:r>
              <a:rPr lang="en-US" sz="15999" dirty="0" err="1">
                <a:latin typeface="Times New Roman" pitchFamily="18" charset="0"/>
              </a:rPr>
              <a:t>tiegħu</a:t>
            </a:r>
            <a:r>
              <a:rPr lang="en-US" sz="15999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taħsbu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inwaqqa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l-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jew </a:t>
            </a:r>
          </a:p>
          <a:p>
            <a:pPr algn="ctr">
              <a:defRPr/>
            </a:pP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ġejtx</a:t>
            </a:r>
            <a:endParaRPr lang="mt-MT" sz="15999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99" y="354640"/>
            <a:ext cx="23453231" cy="12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inwaqqagħhom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inwassalhom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għall-milja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għaddew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endParaRPr lang="mt-MT" sz="15999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6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99" y="354639"/>
            <a:ext cx="23453231" cy="1291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l-art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iżgħar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jew tikka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titneħħa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seħħ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mela xi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iġib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fix-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endParaRPr lang="mt-MT" sz="15999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65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99" y="354640"/>
            <a:ext cx="23453231" cy="12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iżgħar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dawn </a:t>
            </a:r>
          </a:p>
          <a:p>
            <a:pPr algn="ctr">
              <a:defRPr/>
            </a:pP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jgħallem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lin-nies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jagħmlu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dan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jissejjaħ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iżgħar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91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8" y="305514"/>
            <a:ext cx="23192008" cy="12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ngħallimkom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tgħixu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tidħlu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tieħdu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li se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jagħtikom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missirijietkom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90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99" y="1271849"/>
            <a:ext cx="23453231" cy="1037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min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iħarishom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jgħallimhom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dan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jissejjaħ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999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999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5999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71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71170" y="6389002"/>
            <a:ext cx="422120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8986" tIns="104494" rIns="208986" bIns="10449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993926"/>
            <a:ext cx="24155400" cy="52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99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999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99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999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999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9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9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99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9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99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9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99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99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8" y="305513"/>
            <a:ext cx="23192008" cy="1291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għallimtkom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liġijiet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ordnijiet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ikkmandani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tagħmluhom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pajjiż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tidħlu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165142"/>
            <a:ext cx="23192008" cy="1291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tagħkom.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Ħarsuhom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agħmluhom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tidhru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għorrief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għaqlin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li, kif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0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8" y="305513"/>
            <a:ext cx="23192008" cy="12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b’dawn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liġijiet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M’hemmx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għaref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għaqli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il-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mt-MT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8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8" y="305514"/>
            <a:ext cx="23192008" cy="12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liema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qrib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qrib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xħin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6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8" y="305513"/>
            <a:ext cx="23192008" cy="12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insejħulu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Jew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liema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liġijiet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ordnijiet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din il-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qiegħed</a:t>
            </a:r>
          </a:p>
        </p:txBody>
      </p:sp>
    </p:spTree>
    <p:extLst>
      <p:ext uri="{BB962C8B-B14F-4D97-AF65-F5344CB8AC3E}">
        <p14:creationId xmlns:p14="http://schemas.microsoft.com/office/powerpoint/2010/main" val="425467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07368" y="305515"/>
            <a:ext cx="23192008" cy="12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noffrilkom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illum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iftaħ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oqgħod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attent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innifsek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ma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tmurx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tinsa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5999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999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endParaRPr lang="mt-MT" altLang="en-US" sz="15999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12372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1068</TotalTime>
  <Words>477</Words>
  <Application>Microsoft Office PowerPoint</Application>
  <PresentationFormat>Custom</PresentationFormat>
  <Paragraphs>73</Paragraphs>
  <Slides>32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Wingdings 2</vt:lpstr>
      <vt:lpstr>Maltese Times Roman</vt:lpstr>
      <vt:lpstr>Arial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tad- Dewteronomju Dewt 4, 1.5-9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109</cp:revision>
  <dcterms:created xsi:type="dcterms:W3CDTF">2008-12-28T11:50:57Z</dcterms:created>
  <dcterms:modified xsi:type="dcterms:W3CDTF">2024-02-09T04:41:53Z</dcterms:modified>
</cp:coreProperties>
</file>