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76" r:id="rId1"/>
    <p:sldMasterId id="2147483788" r:id="rId2"/>
    <p:sldMasterId id="2147483812" r:id="rId3"/>
    <p:sldMasterId id="2147483912" r:id="rId4"/>
    <p:sldMasterId id="2147483924" r:id="rId5"/>
    <p:sldMasterId id="2147483936" r:id="rId6"/>
    <p:sldMasterId id="2147483948" r:id="rId7"/>
    <p:sldMasterId id="2147483960" r:id="rId8"/>
    <p:sldMasterId id="2147483984" r:id="rId9"/>
  </p:sldMasterIdLst>
  <p:notesMasterIdLst>
    <p:notesMasterId r:id="rId52"/>
  </p:notesMasterIdLst>
  <p:sldIdLst>
    <p:sldId id="292" r:id="rId10"/>
    <p:sldId id="258" r:id="rId11"/>
    <p:sldId id="725" r:id="rId12"/>
    <p:sldId id="726" r:id="rId13"/>
    <p:sldId id="727" r:id="rId14"/>
    <p:sldId id="728" r:id="rId15"/>
    <p:sldId id="729" r:id="rId16"/>
    <p:sldId id="730" r:id="rId17"/>
    <p:sldId id="750" r:id="rId18"/>
    <p:sldId id="732" r:id="rId19"/>
    <p:sldId id="733" r:id="rId20"/>
    <p:sldId id="734" r:id="rId21"/>
    <p:sldId id="735" r:id="rId22"/>
    <p:sldId id="736" r:id="rId23"/>
    <p:sldId id="737" r:id="rId24"/>
    <p:sldId id="738" r:id="rId25"/>
    <p:sldId id="739" r:id="rId26"/>
    <p:sldId id="293" r:id="rId27"/>
    <p:sldId id="294" r:id="rId28"/>
    <p:sldId id="273" r:id="rId29"/>
    <p:sldId id="287" r:id="rId30"/>
    <p:sldId id="274" r:id="rId31"/>
    <p:sldId id="288" r:id="rId32"/>
    <p:sldId id="315" r:id="rId33"/>
    <p:sldId id="316" r:id="rId34"/>
    <p:sldId id="622" r:id="rId35"/>
    <p:sldId id="295" r:id="rId36"/>
    <p:sldId id="695" r:id="rId37"/>
    <p:sldId id="296" r:id="rId38"/>
    <p:sldId id="277" r:id="rId39"/>
    <p:sldId id="740" r:id="rId40"/>
    <p:sldId id="741" r:id="rId41"/>
    <p:sldId id="742" r:id="rId42"/>
    <p:sldId id="743" r:id="rId43"/>
    <p:sldId id="744" r:id="rId44"/>
    <p:sldId id="745" r:id="rId45"/>
    <p:sldId id="746" r:id="rId46"/>
    <p:sldId id="747" r:id="rId47"/>
    <p:sldId id="748" r:id="rId48"/>
    <p:sldId id="749" r:id="rId49"/>
    <p:sldId id="618" r:id="rId50"/>
    <p:sldId id="299" r:id="rId51"/>
  </p:sldIdLst>
  <p:sldSz cx="23399750" cy="12599988"/>
  <p:notesSz cx="6858000" cy="9144000"/>
  <p:embeddedFontLst>
    <p:embeddedFont>
      <p:font typeface="Calibri" panose="020F0502020204030204" pitchFamily="34" charset="0"/>
      <p:regular r:id="rId53"/>
      <p:bold r:id="rId54"/>
      <p:italic r:id="rId55"/>
      <p:boldItalic r:id="rId56"/>
    </p:embeddedFont>
    <p:embeddedFont>
      <p:font typeface="Consolas" panose="020B0609020204030204" pitchFamily="49" charset="0"/>
      <p:regular r:id="rId57"/>
      <p:bold r:id="rId58"/>
      <p:italic r:id="rId59"/>
      <p:boldItalic r:id="rId60"/>
    </p:embeddedFont>
    <p:embeddedFont>
      <p:font typeface="Corbel" panose="020B0503020204020204" pitchFamily="34" charset="0"/>
      <p:regular r:id="rId61"/>
      <p:bold r:id="rId62"/>
      <p:italic r:id="rId63"/>
      <p:boldItalic r:id="rId64"/>
    </p:embeddedFont>
    <p:embeddedFont>
      <p:font typeface="Franklin Gothic Book" panose="020B0503020102020204" pitchFamily="34" charset="0"/>
      <p:regular r:id="rId65"/>
      <p:italic r:id="rId66"/>
    </p:embeddedFont>
    <p:embeddedFont>
      <p:font typeface="Maltese Times Roman" panose="02027200000000000000"/>
      <p:regular r:id="rId67"/>
      <p:bold r:id="rId68"/>
      <p:italic r:id="rId69"/>
      <p:boldItalic r:id="rId70"/>
    </p:embeddedFont>
    <p:embeddedFont>
      <p:font typeface="Wingdings 2" panose="05020102010507070707" pitchFamily="18" charset="2"/>
      <p:regular r:id="rId71"/>
    </p:embeddedFont>
    <p:embeddedFont>
      <p:font typeface="Wingdings 3" panose="05040102010807070707" pitchFamily="18" charset="2"/>
      <p:regular r:id="rId72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102848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20569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308545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411394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5142433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6170919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7199406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8227892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421C5E"/>
    <a:srgbClr val="0000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3" d="100"/>
          <a:sy n="33" d="100"/>
        </p:scale>
        <p:origin x="150" y="984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63" Type="http://schemas.openxmlformats.org/officeDocument/2006/relationships/font" Target="fonts/font11.fntdata"/><Relationship Id="rId68" Type="http://schemas.openxmlformats.org/officeDocument/2006/relationships/font" Target="fonts/font1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font" Target="fonts/font1.fntdata"/><Relationship Id="rId58" Type="http://schemas.openxmlformats.org/officeDocument/2006/relationships/font" Target="fonts/font6.fntdata"/><Relationship Id="rId66" Type="http://schemas.openxmlformats.org/officeDocument/2006/relationships/font" Target="fonts/font14.fntdata"/><Relationship Id="rId7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font" Target="fonts/font9.fntdata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font" Target="fonts/font4.fntdata"/><Relationship Id="rId64" Type="http://schemas.openxmlformats.org/officeDocument/2006/relationships/font" Target="fonts/font12.fntdata"/><Relationship Id="rId69" Type="http://schemas.openxmlformats.org/officeDocument/2006/relationships/font" Target="fonts/font17.fntdata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72" Type="http://schemas.openxmlformats.org/officeDocument/2006/relationships/font" Target="fonts/font20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font" Target="fonts/font7.fntdata"/><Relationship Id="rId67" Type="http://schemas.openxmlformats.org/officeDocument/2006/relationships/font" Target="fonts/font15.fntdata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font" Target="fonts/font2.fntdata"/><Relationship Id="rId62" Type="http://schemas.openxmlformats.org/officeDocument/2006/relationships/font" Target="fonts/font10.fntdata"/><Relationship Id="rId70" Type="http://schemas.openxmlformats.org/officeDocument/2006/relationships/font" Target="fonts/font18.fntdata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font" Target="fonts/font5.fntdata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notesMaster" Target="notesMasters/notesMaster1.xml"/><Relationship Id="rId60" Type="http://schemas.openxmlformats.org/officeDocument/2006/relationships/font" Target="fonts/font8.fntdata"/><Relationship Id="rId65" Type="http://schemas.openxmlformats.org/officeDocument/2006/relationships/font" Target="fonts/font13.fntdata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9" Type="http://schemas.openxmlformats.org/officeDocument/2006/relationships/slide" Target="slides/slide30.xml"/><Relationship Id="rId34" Type="http://schemas.openxmlformats.org/officeDocument/2006/relationships/slide" Target="slides/slide25.xml"/><Relationship Id="rId50" Type="http://schemas.openxmlformats.org/officeDocument/2006/relationships/slide" Target="slides/slide41.xml"/><Relationship Id="rId55" Type="http://schemas.openxmlformats.org/officeDocument/2006/relationships/font" Target="fonts/font3.fntdata"/><Relationship Id="rId76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font" Target="fonts/font1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A17D50B-759D-4B4C-AF07-49112F33E767}" type="datetimeFigureOut">
              <a:rPr lang="en-US"/>
              <a:pPr>
                <a:defRPr/>
              </a:pPr>
              <a:t>3/7/2023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ECE0E2-EFF1-4DC5-9995-5500DFFA6A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6488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1pPr>
    <a:lvl2pPr marL="1028486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2pPr>
    <a:lvl3pPr marL="2056973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3pPr>
    <a:lvl4pPr marL="3085459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4pPr>
    <a:lvl5pPr marL="4113946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5pPr>
    <a:lvl6pPr marL="5142433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6pPr>
    <a:lvl7pPr marL="6170919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7pPr>
    <a:lvl8pPr marL="7199406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8pPr>
    <a:lvl9pPr marL="8227892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623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321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678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547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061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1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7175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982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6376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015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EC662-C467-4E53-A8FB-CC43C5C599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634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0CA33-E435-4EAC-B866-A35054FF9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07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FED02-8E04-4105-AA97-D2C571532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09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D37FD-E218-4F58-8F32-564361557C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35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F6DBA-7185-464F-976E-D815701330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90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E1626-6AE3-459D-A50B-0F39CDB60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83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90653-A923-422B-9F18-F95567595F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36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FB1AA-53D9-476D-916F-2D46BCACF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51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BADB5-EF29-43DC-B054-D8CB188F8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275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23455-E5B2-4BE8-AC4F-30806901C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627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F8CB7-9749-432E-AE61-A18391ED0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87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C63D1-EB18-4AAC-B9E8-6FFBC0468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598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E288A-2FF1-49C3-A07C-01E8F2312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526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B29DC-2BF6-4B11-B46E-D1F84358A6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892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2630D-4A83-4FC7-877F-1A9EEA77F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016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0FEA9-B0A3-4852-B3E6-72B3BBA7B6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691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3AE64-B9AC-46D6-9603-BE1B8702C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242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CD06F-9C5F-4AF3-B9E5-B1E4A0B3B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125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A61A0-2693-4853-89AC-7F972E944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466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C2810-B20E-4DE3-B8E9-584DA9B0B3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7478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5BB2D-27BD-404C-BA55-7CEE56BAEC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7700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8BDAE-28DB-4E32-A683-F2BBCF900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94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8D19E-1986-498D-B6F8-FB9DEDA93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063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3E00D-9FEE-45E8-B49F-33583A8206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851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7939B-F93D-4913-9CDB-C4CDFAE58A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7469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E1647-4476-492D-9B06-796C540A9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6199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A409E-6FC3-4980-BE39-8B340DA99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142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12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24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036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049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061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073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086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098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A80FC-42B9-42AD-BFB3-25396D9318CF}" type="datetimeFigureOut">
              <a:rPr lang="en-US"/>
              <a:pPr>
                <a:defRPr/>
              </a:pPr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0E0E4-23CA-4E38-B581-50F966E772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134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ECE24-8393-4C07-B271-67696581FBEA}" type="datetimeFigureOut">
              <a:rPr lang="en-US"/>
              <a:pPr>
                <a:defRPr/>
              </a:pPr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5EDF0-20CF-4F8C-B4E8-D0F5E87D8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1089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>
                <a:solidFill>
                  <a:schemeClr val="tx1">
                    <a:tint val="75000"/>
                  </a:schemeClr>
                </a:solidFill>
              </a:defRPr>
            </a:lvl1pPr>
            <a:lvl2pPr marL="1012288" indent="0"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 marL="2024575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 marL="3036863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 marL="4049150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lvl6pPr marL="5061439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6pPr>
            <a:lvl7pPr marL="6073726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7pPr>
            <a:lvl8pPr marL="7086014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8pPr>
            <a:lvl9pPr marL="8098302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14342-2BF4-4A05-B2EC-9E68E1C4E663}" type="datetimeFigureOut">
              <a:rPr lang="en-US"/>
              <a:pPr>
                <a:defRPr/>
              </a:pPr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C1A1D-F036-450C-9CAE-03D0E2A2A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126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3FCD7-C1C9-4F8C-8551-A0D70BEF41D4}" type="datetimeFigureOut">
              <a:rPr lang="en-US"/>
              <a:pPr>
                <a:defRPr/>
              </a:pPr>
              <a:t>3/7/2023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6D93E-F433-43E7-8CF0-4B8B2AE874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958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DDF39-9858-4046-BCC6-656A970E017A}" type="datetimeFigureOut">
              <a:rPr lang="en-US"/>
              <a:pPr>
                <a:defRPr/>
              </a:pPr>
              <a:t>3/7/2023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0920B-C973-4A15-BF36-39DAA32E00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492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B4A36-5C0A-41D9-A09B-F17615C80855}" type="datetimeFigureOut">
              <a:rPr lang="en-US"/>
              <a:pPr>
                <a:defRPr/>
              </a:pPr>
              <a:t>3/7/2023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E21E4-C449-4C23-9622-5A0A23F76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718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599AA-072D-43A5-8D49-6B68C4630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478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03C16-2608-426E-AFF4-38DE118574A9}" type="datetimeFigureOut">
              <a:rPr lang="en-US"/>
              <a:pPr>
                <a:defRPr/>
              </a:pPr>
              <a:t>3/7/2023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872FA-CEFF-4D75-93A4-F168BD750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327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2A2A8-4A94-4584-81D9-7C72886D9A78}" type="datetimeFigureOut">
              <a:rPr lang="en-US"/>
              <a:pPr>
                <a:defRPr/>
              </a:pPr>
              <a:t>3/7/2023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96CAC-580C-4644-B1EA-37E015E74B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468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 rtlCol="0">
            <a:normAutofit/>
          </a:bodyPr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6446E-DE73-4E15-8D9C-9A0FA6A08FAC}" type="datetimeFigureOut">
              <a:rPr lang="en-US"/>
              <a:pPr>
                <a:defRPr/>
              </a:pPr>
              <a:t>3/7/2023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8C8CB-A2FF-4BE3-9669-4DEC72B3F3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064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97663-723C-47A5-AC76-4F2906711A86}" type="datetimeFigureOut">
              <a:rPr lang="en-US"/>
              <a:pPr>
                <a:defRPr/>
              </a:pPr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E3094-5F1B-43BE-9D7B-E7E1F6C5F3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487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85D1A-F46D-4DD5-ABB9-E8C01AE116CE}" type="datetimeFigureOut">
              <a:rPr lang="en-US"/>
              <a:pPr>
                <a:defRPr/>
              </a:pPr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763A5-20FC-4C2A-94F0-A024EE374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1350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181" y="1251251"/>
            <a:ext cx="11781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558" y="1251251"/>
            <a:ext cx="7312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744" y="1251251"/>
            <a:ext cx="2031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9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059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059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4059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9976" y="7979992"/>
            <a:ext cx="19889787" cy="3628797"/>
          </a:xfrm>
        </p:spPr>
        <p:txBody>
          <a:bodyPr/>
          <a:lstStyle>
            <a:lvl1pPr marR="20246" algn="l">
              <a:defRPr sz="8858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9976" y="5207995"/>
            <a:ext cx="19889787" cy="2771998"/>
          </a:xfrm>
        </p:spPr>
        <p:txBody>
          <a:bodyPr lIns="203642" anchor="b"/>
          <a:lstStyle>
            <a:lvl1pPr marL="0" indent="0" algn="l">
              <a:spcBef>
                <a:spcPts val="0"/>
              </a:spcBef>
              <a:buNone/>
              <a:defRPr sz="4374">
                <a:solidFill>
                  <a:schemeClr val="tx1"/>
                </a:solidFill>
              </a:defRPr>
            </a:lvl1pPr>
            <a:lvl2pPr marL="1012288" indent="0" algn="ctr">
              <a:buNone/>
            </a:lvl2pPr>
            <a:lvl3pPr marL="2024575" indent="0" algn="ctr">
              <a:buNone/>
            </a:lvl3pPr>
            <a:lvl4pPr marL="3036863" indent="0" algn="ctr">
              <a:buNone/>
            </a:lvl4pPr>
            <a:lvl5pPr marL="4049150" indent="0" algn="ctr">
              <a:buNone/>
            </a:lvl5pPr>
            <a:lvl6pPr marL="5061439" indent="0" algn="ctr">
              <a:buNone/>
            </a:lvl6pPr>
            <a:lvl7pPr marL="6073726" indent="0" algn="ctr">
              <a:buNone/>
            </a:lvl7pPr>
            <a:lvl8pPr marL="7086014" indent="0" algn="ctr">
              <a:buNone/>
            </a:lvl8pPr>
            <a:lvl9pPr marL="8098302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4399186-8947-4380-84C5-2871E77D3528}" type="datetimeFigureOut">
              <a:rPr lang="en-US"/>
              <a:pPr>
                <a:defRPr/>
              </a:pPr>
              <a:t>3/7/2023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B813190-54DC-455B-877D-FEF00447BF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8100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96EA9F2-78A9-4237-B8F6-EEFCB00075E0}" type="datetimeFigureOut">
              <a:rPr lang="en-US"/>
              <a:pPr>
                <a:defRPr/>
              </a:pPr>
              <a:t>3/7/2023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155B7CC-C4D6-4ABA-87F8-B011219901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1718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57994" y="1971664"/>
            <a:ext cx="11058007" cy="10639990"/>
          </a:xfrm>
          <a:custGeom>
            <a:avLst/>
            <a:gdLst>
              <a:gd name="T0" fmla="*/ 0 w 2736"/>
              <a:gd name="T1" fmla="*/ 2147483647 h 3648"/>
              <a:gd name="T2" fmla="*/ 1795989939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41935000 h 3648"/>
              <a:gd name="T8" fmla="*/ 1855856217 w 2736"/>
              <a:gd name="T9" fmla="*/ 2147483647 h 3648"/>
              <a:gd name="T10" fmla="*/ 11973255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48" tIns="101225" rIns="202448" bIns="101225"/>
          <a:lstStyle/>
          <a:p>
            <a:endParaRPr lang="en-GB"/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8740" y="1"/>
            <a:ext cx="14108913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48" tIns="101225" rIns="202448" bIns="101225"/>
          <a:lstStyle/>
          <a:p>
            <a:endParaRPr lang="en-GB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902482" y="2296524"/>
            <a:ext cx="7559993" cy="304278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209837" y="1"/>
            <a:ext cx="7019926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209838" y="7839993"/>
            <a:ext cx="8189913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209837" y="1"/>
            <a:ext cx="3509963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222027" y="7802078"/>
            <a:ext cx="5350255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209837" y="7839992"/>
            <a:ext cx="4094956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209838" y="2519998"/>
            <a:ext cx="8189913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209838" y="3219997"/>
            <a:ext cx="8189913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34973" y="7839992"/>
            <a:ext cx="1267486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4986" y="7839992"/>
            <a:ext cx="1364985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8429" y="4479997"/>
            <a:ext cx="1442984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8429" y="3919996"/>
            <a:ext cx="1442984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99874" y="7839992"/>
            <a:ext cx="3509963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0305" y="737917"/>
            <a:ext cx="21762579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50615" y="1251251"/>
            <a:ext cx="6906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2180" y="1251251"/>
            <a:ext cx="69061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5615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873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9675" y="1251251"/>
            <a:ext cx="9343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8983" y="2483385"/>
            <a:ext cx="14632643" cy="1795904"/>
          </a:xfrm>
        </p:spPr>
        <p:txBody>
          <a:bodyPr lIns="166616" bIns="0"/>
          <a:lstStyle>
            <a:lvl1pPr marL="121475" indent="0">
              <a:buNone/>
              <a:defRPr sz="4374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981" y="940800"/>
            <a:ext cx="20872578" cy="1427998"/>
          </a:xfrm>
        </p:spPr>
        <p:txBody>
          <a:bodyPr tIns="129591"/>
          <a:lstStyle>
            <a:lvl1pPr algn="l">
              <a:buNone/>
              <a:defRPr sz="8421" b="0" cap="none" spc="-332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31A3BFE-D514-4F54-BC17-98EA2BA35A60}" type="datetimeFigureOut">
              <a:rPr lang="en-US"/>
              <a:pPr>
                <a:defRPr/>
              </a:pPr>
              <a:t>3/7/2023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965104D-5F00-4577-8799-ADA3E9929E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5583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8" y="940800"/>
            <a:ext cx="21059776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269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13155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F383C70-692B-4367-B275-BFACBA7E65FB}" type="datetimeFigureOut">
              <a:rPr lang="en-US"/>
              <a:pPr>
                <a:defRPr/>
              </a:pPr>
              <a:t>3/7/2023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D56C7D6-7E4C-4E28-A0D8-255AB29949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9729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737917"/>
            <a:ext cx="22692882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437" y="1251251"/>
            <a:ext cx="11781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874" y="1251251"/>
            <a:ext cx="69063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27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872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3435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80935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4058" y="1251251"/>
            <a:ext cx="2031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994" y="1251251"/>
            <a:ext cx="9343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859" y="940800"/>
            <a:ext cx="19889787" cy="1679999"/>
          </a:xfrm>
        </p:spPr>
        <p:txBody>
          <a:bodyPr/>
          <a:lstStyle>
            <a:lvl1pPr>
              <a:defRPr sz="8858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3324998"/>
            <a:ext cx="10338953" cy="1175414"/>
          </a:xfrm>
        </p:spPr>
        <p:txBody>
          <a:bodyPr anchor="ctr"/>
          <a:lstStyle>
            <a:lvl1pPr marL="161967" indent="0" algn="l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37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6750" y="3324998"/>
            <a:ext cx="10343014" cy="1175414"/>
          </a:xfrm>
        </p:spPr>
        <p:txBody>
          <a:bodyPr anchor="ctr"/>
          <a:lstStyle>
            <a:lvl1pPr marL="161967" indent="0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37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9988" y="4517912"/>
            <a:ext cx="10338953" cy="7274393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4517912"/>
            <a:ext cx="10343014" cy="7274393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631D798-2D80-49DD-B906-85F12565E5A8}" type="datetimeFigureOut">
              <a:rPr lang="en-US"/>
              <a:pPr>
                <a:defRPr/>
              </a:pPr>
              <a:t>3/7/2023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4F9C549-0375-4CEF-AEDA-3EA80AF048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573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C6D61-B54A-4B13-B5B3-95B743A2E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475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76" y="940800"/>
            <a:ext cx="19889787" cy="1679999"/>
          </a:xfrm>
        </p:spPr>
        <p:txBody>
          <a:bodyPr/>
          <a:lstStyle>
            <a:lvl1pPr>
              <a:defRPr sz="8858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D043B02-CA39-4034-B1F4-58E736B0E3FE}" type="datetimeFigureOut">
              <a:rPr lang="en-US"/>
              <a:pPr>
                <a:defRPr/>
              </a:pPr>
              <a:t>3/7/2023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F9F1BEF-954F-4DAE-8F91-1FB7771D80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4207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A5C9877-B71E-4DD8-82DD-A413D6AEC941}" type="datetimeFigureOut">
              <a:rPr lang="en-US"/>
              <a:pPr>
                <a:defRPr/>
              </a:pPr>
              <a:t>3/7/2023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80F345F-3A44-43F5-8E1F-33D4076BC7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3823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982" y="501666"/>
            <a:ext cx="21059776" cy="2134998"/>
          </a:xfrm>
        </p:spPr>
        <p:txBody>
          <a:bodyPr anchor="ctr"/>
          <a:lstStyle>
            <a:lvl1pPr algn="l">
              <a:buNone/>
              <a:defRPr sz="7983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4982" y="2636665"/>
            <a:ext cx="6434931" cy="8399992"/>
          </a:xfrm>
        </p:spPr>
        <p:txBody>
          <a:bodyPr/>
          <a:lstStyle>
            <a:lvl1pPr marL="121475" indent="0">
              <a:buNone/>
              <a:defRPr sz="3937"/>
            </a:lvl1pPr>
            <a:lvl2pPr>
              <a:buNone/>
              <a:defRPr sz="2625"/>
            </a:lvl2pPr>
            <a:lvl3pPr>
              <a:buNone/>
              <a:defRPr sz="2187"/>
            </a:lvl3pPr>
            <a:lvl4pPr>
              <a:buNone/>
              <a:defRPr sz="1968"/>
            </a:lvl4pPr>
            <a:lvl5pPr>
              <a:buNone/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74906" y="2636665"/>
            <a:ext cx="14039850" cy="8399992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CC3C700-5BEA-41CA-B647-1912958D2E2D}" type="datetimeFigureOut">
              <a:rPr lang="en-US"/>
              <a:pPr>
                <a:defRPr/>
              </a:pPr>
              <a:t>3/7/2023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FCA26BD-E3BE-41BA-8903-56F4A46BF7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4721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2491" y="1"/>
            <a:ext cx="2246132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30303" y="3462081"/>
            <a:ext cx="2247351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838570" y="2193595"/>
            <a:ext cx="242082" cy="32905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228566" y="2473595"/>
            <a:ext cx="242082" cy="32905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338886" y="2663177"/>
            <a:ext cx="242084" cy="329061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94506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935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9975" y="810699"/>
            <a:ext cx="17549813" cy="1289301"/>
          </a:xfrm>
        </p:spPr>
        <p:txBody>
          <a:bodyPr anchor="b"/>
          <a:lstStyle>
            <a:lvl1pPr algn="l">
              <a:buNone/>
              <a:defRPr sz="4702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1804" y="3479385"/>
            <a:ext cx="22463760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108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9975" y="2113123"/>
            <a:ext cx="17549813" cy="1259999"/>
          </a:xfrm>
        </p:spPr>
        <p:txBody>
          <a:bodyPr/>
          <a:lstStyle>
            <a:lvl1pPr marL="60737" indent="0">
              <a:spcBef>
                <a:spcPts val="0"/>
              </a:spcBef>
              <a:buNone/>
              <a:defRPr sz="3062">
                <a:solidFill>
                  <a:srgbClr val="FFFFFF"/>
                </a:solidFill>
              </a:defRPr>
            </a:lvl1pPr>
            <a:lvl2pPr>
              <a:defRPr sz="2625"/>
            </a:lvl2pPr>
            <a:lvl3pPr>
              <a:defRPr sz="2187"/>
            </a:lvl3pPr>
            <a:lvl4pPr>
              <a:defRPr sz="1968"/>
            </a:lvl4pPr>
            <a:lvl5pPr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74824" y="102085"/>
            <a:ext cx="5459941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E3B8C03-731E-48B4-906A-1BE60032D819}" type="datetimeFigureOut">
              <a:rPr lang="en-US"/>
              <a:pPr>
                <a:defRPr/>
              </a:pPr>
              <a:t>3/7/2023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9975" y="102085"/>
            <a:ext cx="14234848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034765" y="102085"/>
            <a:ext cx="1169987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75FE159-0A82-462B-9556-468ADDB5CE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6832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2B46655-6609-4085-847E-E92B211DAC07}" type="datetimeFigureOut">
              <a:rPr lang="en-US"/>
              <a:pPr>
                <a:defRPr/>
              </a:pPr>
              <a:t>3/7/2023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5B5BF29-BB95-4EA7-9461-092F61EE32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2984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8" y="504587"/>
            <a:ext cx="5069946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9983" y="504587"/>
            <a:ext cx="1501484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4F314E7-11A9-43D0-80E7-5EF29D9E66E0}" type="datetimeFigureOut">
              <a:rPr lang="en-US"/>
              <a:pPr>
                <a:defRPr/>
              </a:pPr>
              <a:t>3/7/2023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88B3483-CBFD-4686-A8D8-192E7CF9E5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6535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9550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70949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lIns="185129" tIns="92565" rIns="185129" bIns="92565" anchor="t"/>
          <a:lstStyle>
            <a:lvl1pPr algn="l">
              <a:defRPr sz="8858" b="1" cap="all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74372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>
                <a:latin typeface="Times New Roman" panose="02020603050405020304" pitchFamily="18" charset="0"/>
              </a:defRPr>
            </a:lvl2pPr>
            <a:lvl3pPr>
              <a:defRPr sz="4374">
                <a:latin typeface="Times New Roman" panose="02020603050405020304" pitchFamily="18" charset="0"/>
              </a:defRPr>
            </a:lvl3pPr>
            <a:lvl4pPr>
              <a:defRPr sz="3937">
                <a:latin typeface="Times New Roman" panose="02020603050405020304" pitchFamily="18" charset="0"/>
              </a:defRPr>
            </a:lvl4pPr>
            <a:lvl5pPr>
              <a:defRPr sz="3937">
                <a:latin typeface="Times New Roman" panose="02020603050405020304" pitchFamily="18" charset="0"/>
              </a:defRPr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>
                <a:latin typeface="Times New Roman" panose="02020603050405020304" pitchFamily="18" charset="0"/>
              </a:defRPr>
            </a:lvl2pPr>
            <a:lvl3pPr>
              <a:defRPr sz="4374">
                <a:latin typeface="Times New Roman" panose="02020603050405020304" pitchFamily="18" charset="0"/>
              </a:defRPr>
            </a:lvl3pPr>
            <a:lvl4pPr>
              <a:defRPr sz="3937">
                <a:latin typeface="Times New Roman" panose="02020603050405020304" pitchFamily="18" charset="0"/>
              </a:defRPr>
            </a:lvl4pPr>
            <a:lvl5pPr>
              <a:defRPr sz="3937">
                <a:latin typeface="Times New Roman" panose="02020603050405020304" pitchFamily="18" charset="0"/>
              </a:defRPr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5736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F9490-D50E-4DB9-BA22-C1DB6F823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591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>
                <a:latin typeface="Times New Roman" panose="02020603050405020304" pitchFamily="18" charset="0"/>
              </a:defRPr>
            </a:lvl2pPr>
            <a:lvl3pPr>
              <a:defRPr sz="3937">
                <a:latin typeface="Times New Roman" panose="02020603050405020304" pitchFamily="18" charset="0"/>
              </a:defRPr>
            </a:lvl3pPr>
            <a:lvl4pPr>
              <a:defRPr sz="3500">
                <a:latin typeface="Times New Roman" panose="02020603050405020304" pitchFamily="18" charset="0"/>
              </a:defRPr>
            </a:lvl4pPr>
            <a:lvl5pPr>
              <a:defRPr sz="3500">
                <a:latin typeface="Times New Roman" panose="02020603050405020304" pitchFamily="18" charset="0"/>
              </a:defRPr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>
                <a:latin typeface="Times New Roman" panose="02020603050405020304" pitchFamily="18" charset="0"/>
              </a:defRPr>
            </a:lvl2pPr>
            <a:lvl3pPr>
              <a:defRPr sz="3937">
                <a:latin typeface="Times New Roman" panose="02020603050405020304" pitchFamily="18" charset="0"/>
              </a:defRPr>
            </a:lvl3pPr>
            <a:lvl4pPr>
              <a:defRPr sz="3500">
                <a:latin typeface="Times New Roman" panose="02020603050405020304" pitchFamily="18" charset="0"/>
              </a:defRPr>
            </a:lvl4pPr>
            <a:lvl5pPr>
              <a:defRPr sz="3500">
                <a:latin typeface="Times New Roman" panose="02020603050405020304" pitchFamily="18" charset="0"/>
              </a:defRPr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31726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7564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88445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lIns="185129" tIns="92565" rIns="185129" bIns="92565" anchor="b"/>
          <a:lstStyle>
            <a:lvl1pPr algn="l">
              <a:defRPr sz="4374" b="1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>
                <a:latin typeface="Times New Roman" panose="02020603050405020304" pitchFamily="18" charset="0"/>
              </a:defRPr>
            </a:lvl2pPr>
            <a:lvl3pPr>
              <a:defRPr sz="5359">
                <a:latin typeface="Times New Roman" panose="02020603050405020304" pitchFamily="18" charset="0"/>
              </a:defRPr>
            </a:lvl3pPr>
            <a:lvl4pPr>
              <a:defRPr sz="4374">
                <a:latin typeface="Times New Roman" panose="02020603050405020304" pitchFamily="18" charset="0"/>
              </a:defRPr>
            </a:lvl4pPr>
            <a:lvl5pPr>
              <a:defRPr sz="4374">
                <a:latin typeface="Times New Roman" panose="02020603050405020304" pitchFamily="18" charset="0"/>
              </a:defRPr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40318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lIns="185129" tIns="92565" rIns="185129" bIns="92565" anchor="b"/>
          <a:lstStyle>
            <a:lvl1pPr algn="l">
              <a:defRPr sz="4374" b="1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02674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41212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05510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5A9E1-DF92-45A5-9E7E-4CEB0B54D8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180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F8D10-6446-4E2D-B089-233D648CE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113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BE721-F45F-4858-81BD-9CB725B64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83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77FDD-715C-4633-8E54-943FAF630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2007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38125-6707-4197-BA8E-58B17C028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5826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BD2BE-057E-4EEF-8661-189C77E03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829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AF1AD-91B6-4833-B025-90BBE51E9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6499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5738A-52AB-47C6-A473-5D510CAC6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21549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71F85-56C8-4B4C-95AF-5D8A5933B0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48586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2A8B6-DDD6-4152-B35F-DCCF9539D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13395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99AE1-5BAC-4E78-B361-A197B86AD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021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DC835-D28F-406C-AE7A-079D47376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2874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5A0AFA6-B2A2-4961-AD1D-83D4DA132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6135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2E2DA41-40F8-4376-B57B-17D275A1B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09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9E55A-0595-45AC-B82E-22F824857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5663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7B7DB85-0D68-4AE5-A51D-9235FD390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52559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5834EF8-9C6B-4A4D-B193-B20BB40BC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19404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9D57761-C16B-4052-AF6F-201A00B668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513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1CBB45C-F7E4-4B60-8C39-82DA3B7B88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3353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3F99564-8A6B-45D6-9251-6EBDAA962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66854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11E2646-D263-4339-9DF3-CBD5A448C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0643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D61C16F-A6A6-40C9-8847-ACCE7BAA1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7390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E175E78-F2A1-454E-9AA8-7B2968A5E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4963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2C4C65F-5E68-4EE4-A4F0-46AD90D9C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4917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467CAC3-6E16-4390-B86A-76C840E241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487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DF5EE-393B-4A30-9295-8A905C82FD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9806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BCABE71-ECC9-4297-BF7F-1BC2A1DA6F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79086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0B17355-D658-42E2-A5A3-D35B1E00C3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62329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075E999-8A6D-4DC7-9488-B978116D23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86383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BF0E896-3D86-4B39-B3FA-A2D5214640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33038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E44E4DA-0D6D-4622-A6BC-453D2DC708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95451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77BC0ED-677E-4149-9F96-D9E8649387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68188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52C166B-1B26-4685-AA57-EE3CD9490A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14336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7DD1A8A-77B1-4E1C-8F72-59846ABA0C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96210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318AC17-6A65-4078-ADEE-E3CE44D515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46759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C999633-2618-40DD-A222-EE24255F92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523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80EAEAE-45FF-4513-B71F-7529842EB5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5" r:id="rId3"/>
    <p:sldLayoutId id="2147484186" r:id="rId4"/>
    <p:sldLayoutId id="2147484187" r:id="rId5"/>
    <p:sldLayoutId id="2147484188" r:id="rId6"/>
    <p:sldLayoutId id="2147484189" r:id="rId7"/>
    <p:sldLayoutId id="2147484190" r:id="rId8"/>
    <p:sldLayoutId id="2147484191" r:id="rId9"/>
    <p:sldLayoutId id="2147484192" r:id="rId10"/>
    <p:sldLayoutId id="21474841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085929E-DE70-4577-86EB-FA89597EB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13F1F9C-1E81-4AB0-B0F6-2405A5BAF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6" r:id="rId1"/>
    <p:sldLayoutId id="2147484217" r:id="rId2"/>
    <p:sldLayoutId id="2147484218" r:id="rId3"/>
    <p:sldLayoutId id="2147484219" r:id="rId4"/>
    <p:sldLayoutId id="2147484220" r:id="rId5"/>
    <p:sldLayoutId id="2147484221" r:id="rId6"/>
    <p:sldLayoutId id="2147484222" r:id="rId7"/>
    <p:sldLayoutId id="2147484223" r:id="rId8"/>
    <p:sldLayoutId id="2147484224" r:id="rId9"/>
    <p:sldLayoutId id="2147484225" r:id="rId10"/>
    <p:sldLayoutId id="21474842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9988" y="11678323"/>
            <a:ext cx="5459941" cy="670833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625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920D48-6F34-44F6-9C49-4B86594789A8}" type="datetimeFigureOut">
              <a:rPr lang="en-US"/>
              <a:pPr>
                <a:defRPr/>
              </a:pPr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94915" y="11678323"/>
            <a:ext cx="7409921" cy="670833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625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69822" y="11678323"/>
            <a:ext cx="5459941" cy="670833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625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B5C009-0C35-4183-A5FF-05C1A9EF8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27" r:id="rId1"/>
    <p:sldLayoutId id="2147484228" r:id="rId2"/>
    <p:sldLayoutId id="2147484229" r:id="rId3"/>
    <p:sldLayoutId id="2147484230" r:id="rId4"/>
    <p:sldLayoutId id="2147484231" r:id="rId5"/>
    <p:sldLayoutId id="2147484232" r:id="rId6"/>
    <p:sldLayoutId id="2147484233" r:id="rId7"/>
    <p:sldLayoutId id="2147484234" r:id="rId8"/>
    <p:sldLayoutId id="2147484235" r:id="rId9"/>
    <p:sldLayoutId id="2147484236" r:id="rId10"/>
    <p:sldLayoutId id="21474842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7108" kern="1200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6234" kern="1200">
          <a:solidFill>
            <a:schemeClr val="tx1"/>
          </a:solidFill>
          <a:latin typeface="+mn-lt"/>
          <a:ea typeface="+mn-ea"/>
          <a:cs typeface="+mn-cs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5359" kern="1200">
          <a:solidFill>
            <a:schemeClr val="tx1"/>
          </a:solidFill>
          <a:latin typeface="+mn-lt"/>
          <a:ea typeface="+mn-ea"/>
          <a:cs typeface="+mn-cs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374" kern="1200">
          <a:solidFill>
            <a:schemeClr val="tx1"/>
          </a:solidFill>
          <a:latin typeface="+mn-lt"/>
          <a:ea typeface="+mn-ea"/>
          <a:cs typeface="+mn-cs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4374" kern="1200">
          <a:solidFill>
            <a:schemeClr val="tx1"/>
          </a:solidFill>
          <a:latin typeface="+mn-lt"/>
          <a:ea typeface="+mn-ea"/>
          <a:cs typeface="+mn-cs"/>
        </a:defRPr>
      </a:lvl5pPr>
      <a:lvl6pPr marL="5567582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6pPr>
      <a:lvl7pPr marL="6579870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7pPr>
      <a:lvl8pPr marL="7592157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8pPr>
      <a:lvl9pPr marL="8604446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059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059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059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9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2181" y="1251251"/>
            <a:ext cx="11781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558" y="1251251"/>
            <a:ext cx="7312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8744" y="1251251"/>
            <a:ext cx="20313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9976" y="942083"/>
            <a:ext cx="19889787" cy="1679999"/>
          </a:xfrm>
          <a:prstGeom prst="rect">
            <a:avLst/>
          </a:prstGeom>
        </p:spPr>
        <p:txBody>
          <a:bodyPr vert="horz" lIns="185129" tIns="92565" rIns="185129" bIns="92565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15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9976" y="3278330"/>
            <a:ext cx="19889787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74824" y="11789156"/>
            <a:ext cx="5459941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>
              <a:defRPr sz="2406" smtClean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962209D-E61B-4C78-9E7E-D2671DF2ED0D}" type="datetimeFigureOut">
              <a:rPr lang="en-US"/>
              <a:pPr>
                <a:defRPr/>
              </a:pPr>
              <a:t>3/7/2023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9975" y="11789156"/>
            <a:ext cx="14234848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 algn="r">
              <a:defRPr sz="2406" dirty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2034765" y="11789156"/>
            <a:ext cx="1169987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>
              <a:defRPr sz="2625" smtClean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4C5C521-3E82-449F-80C2-7547F7F181E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71" r:id="rId1"/>
    <p:sldLayoutId id="2147484272" r:id="rId2"/>
    <p:sldLayoutId id="2147484273" r:id="rId3"/>
    <p:sldLayoutId id="2147484274" r:id="rId4"/>
    <p:sldLayoutId id="2147484275" r:id="rId5"/>
    <p:sldLayoutId id="2147484276" r:id="rId6"/>
    <p:sldLayoutId id="2147484277" r:id="rId7"/>
    <p:sldLayoutId id="2147484278" r:id="rId8"/>
    <p:sldLayoutId id="2147484279" r:id="rId9"/>
    <p:sldLayoutId id="2147484280" r:id="rId10"/>
    <p:sldLayoutId id="214748428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8858" kern="1200" spc="-221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5pPr>
      <a:lvl6pPr marL="1012288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6pPr>
      <a:lvl7pPr marL="2024575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7pPr>
      <a:lvl8pPr marL="3036863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8pPr>
      <a:lvl9pPr marL="4049150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9pPr>
      <a:extLst/>
    </p:titleStyle>
    <p:bodyStyle>
      <a:lvl1pPr marL="910357" indent="-759215" algn="l" rtl="0" eaLnBrk="0" fontAlgn="base" hangingPunct="0">
        <a:spcBef>
          <a:spcPts val="155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671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37937" indent="-63267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796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2203836" indent="-50614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359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2790821" indent="-506144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4921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3279391" indent="-463965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374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3785956" indent="-465653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4211117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636278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5061439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347085"/>
            <a:ext cx="23399750" cy="12252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8" r:id="rId1"/>
    <p:sldLayoutId id="2147484239" r:id="rId2"/>
    <p:sldLayoutId id="2147484240" r:id="rId3"/>
    <p:sldLayoutId id="2147484241" r:id="rId4"/>
    <p:sldLayoutId id="2147484242" r:id="rId5"/>
    <p:sldLayoutId id="2147484243" r:id="rId6"/>
    <p:sldLayoutId id="2147484244" r:id="rId7"/>
    <p:sldLayoutId id="2147484245" r:id="rId8"/>
    <p:sldLayoutId id="2147484246" r:id="rId9"/>
    <p:sldLayoutId id="2147484247" r:id="rId10"/>
    <p:sldLayoutId id="21474842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defRPr sz="1192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Maltese Times Roman" pitchFamily="18" charset="0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Maltese Times Roman" pitchFamily="18" charset="0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Maltese Times Roman" pitchFamily="18" charset="0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Maltese Times Roman" pitchFamily="18" charset="0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7AFE2E-B95A-40C6-9D24-12C1E8F7B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AF8654F0-026C-4B02-A4F8-83131F446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2" r:id="rId1"/>
    <p:sldLayoutId id="2147484283" r:id="rId2"/>
    <p:sldLayoutId id="2147484284" r:id="rId3"/>
    <p:sldLayoutId id="2147484285" r:id="rId4"/>
    <p:sldLayoutId id="2147484286" r:id="rId5"/>
    <p:sldLayoutId id="2147484287" r:id="rId6"/>
    <p:sldLayoutId id="2147484288" r:id="rId7"/>
    <p:sldLayoutId id="2147484289" r:id="rId8"/>
    <p:sldLayoutId id="2147484290" r:id="rId9"/>
    <p:sldLayoutId id="2147484291" r:id="rId10"/>
    <p:sldLayoutId id="21474842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B3DFC18-CB9C-43BA-BA5D-E569A61F2B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3" r:id="rId1"/>
    <p:sldLayoutId id="2147484294" r:id="rId2"/>
    <p:sldLayoutId id="2147484295" r:id="rId3"/>
    <p:sldLayoutId id="2147484296" r:id="rId4"/>
    <p:sldLayoutId id="2147484297" r:id="rId5"/>
    <p:sldLayoutId id="2147484298" r:id="rId6"/>
    <p:sldLayoutId id="2147484299" r:id="rId7"/>
    <p:sldLayoutId id="2147484300" r:id="rId8"/>
    <p:sldLayoutId id="2147484301" r:id="rId9"/>
    <p:sldLayoutId id="2147484302" r:id="rId10"/>
    <p:sldLayoutId id="21474843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tx1"/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itle 1"/>
          <p:cNvSpPr>
            <a:spLocks noGrp="1"/>
          </p:cNvSpPr>
          <p:nvPr>
            <p:ph type="title"/>
          </p:nvPr>
        </p:nvSpPr>
        <p:spPr>
          <a:xfrm>
            <a:off x="1459892" y="3090713"/>
            <a:ext cx="20609135" cy="6418561"/>
          </a:xfrm>
        </p:spPr>
        <p:txBody>
          <a:bodyPr anchor="t"/>
          <a:lstStyle/>
          <a:p>
            <a:pPr eaLnBrk="1" hangingPunct="1"/>
            <a:r>
              <a:rPr lang="en-US" altLang="en-US" sz="15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Qari</a:t>
            </a:r>
            <a:r>
              <a:rPr lang="en-US" altLang="en-US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mill-</a:t>
            </a:r>
            <a:r>
              <a:rPr lang="mt-MT" altLang="en-US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Ktieb</a:t>
            </a:r>
            <a:r>
              <a:rPr lang="en-US" altLang="en-US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br>
              <a:rPr lang="mt-MT" altLang="en-US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alt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</a:t>
            </a:r>
            <a:r>
              <a:rPr lang="mt-MT" alt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a’ Danjel</a:t>
            </a:r>
            <a:br>
              <a:rPr lang="mt-MT" alt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alt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+mj-cs"/>
              </a:rPr>
              <a:t>Dan 3, 14-20.91-92.95</a:t>
            </a:r>
            <a:br>
              <a:rPr lang="en-GB" sz="153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sz="1531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179314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 err="1">
                <a:latin typeface="Times New Roman" pitchFamily="18" charset="0"/>
              </a:rPr>
              <a:t>Sidrak</a:t>
            </a:r>
            <a:r>
              <a:rPr lang="en-US" altLang="en-US" sz="15500" dirty="0">
                <a:latin typeface="Times New Roman" pitchFamily="18" charset="0"/>
              </a:rPr>
              <a:t>, </a:t>
            </a:r>
            <a:r>
              <a:rPr lang="en-US" altLang="en-US" sz="15500" dirty="0" err="1">
                <a:latin typeface="Times New Roman" pitchFamily="18" charset="0"/>
              </a:rPr>
              <a:t>Mesak</a:t>
            </a:r>
            <a:r>
              <a:rPr lang="en-US" altLang="en-US" sz="15500" dirty="0">
                <a:latin typeface="Times New Roman" pitchFamily="18" charset="0"/>
              </a:rPr>
              <a:t> u </a:t>
            </a:r>
            <a:r>
              <a:rPr lang="en-US" altLang="en-US" sz="15500" dirty="0" err="1">
                <a:latin typeface="Times New Roman" pitchFamily="18" charset="0"/>
              </a:rPr>
              <a:t>Għabednegu</a:t>
            </a:r>
            <a:r>
              <a:rPr lang="en-US" altLang="en-US" sz="15500" dirty="0">
                <a:latin typeface="Times New Roman" pitchFamily="18" charset="0"/>
              </a:rPr>
              <a:t>; u, </a:t>
            </a:r>
            <a:r>
              <a:rPr lang="en-US" altLang="en-US" sz="15500" dirty="0" err="1">
                <a:latin typeface="Times New Roman" pitchFamily="18" charset="0"/>
              </a:rPr>
              <a:t>bħala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tweġiba</a:t>
            </a:r>
            <a:r>
              <a:rPr lang="en-US" altLang="en-US" sz="15500" dirty="0">
                <a:latin typeface="Times New Roman" pitchFamily="18" charset="0"/>
              </a:rPr>
              <a:t>, </a:t>
            </a:r>
            <a:r>
              <a:rPr lang="en-US" altLang="en-US" sz="15500" dirty="0" err="1">
                <a:latin typeface="Times New Roman" pitchFamily="18" charset="0"/>
              </a:rPr>
              <a:t>ordna</a:t>
            </a:r>
            <a:r>
              <a:rPr lang="en-US" altLang="en-US" sz="15500" dirty="0">
                <a:latin typeface="Times New Roman" pitchFamily="18" charset="0"/>
              </a:rPr>
              <a:t> li </a:t>
            </a:r>
            <a:r>
              <a:rPr lang="en-US" altLang="en-US" sz="15500" dirty="0" err="1">
                <a:latin typeface="Times New Roman" pitchFamily="18" charset="0"/>
              </a:rPr>
              <a:t>jqabbdu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forn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seba</a:t>
            </a:r>
            <a:r>
              <a:rPr lang="en-US" altLang="en-US" sz="15500" dirty="0">
                <a:latin typeface="Times New Roman" pitchFamily="18" charset="0"/>
              </a:rPr>
              <a:t>’ </a:t>
            </a:r>
            <a:r>
              <a:rPr lang="en-US" altLang="en-US" sz="15500" dirty="0" err="1">
                <a:latin typeface="Times New Roman" pitchFamily="18" charset="0"/>
              </a:rPr>
              <a:t>darbiet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isħan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mis-soltu</a:t>
            </a:r>
            <a:r>
              <a:rPr lang="en-US" altLang="en-US" sz="15500" dirty="0">
                <a:latin typeface="Times New Roman" pitchFamily="18" charset="0"/>
              </a:rPr>
              <a:t>, u </a:t>
            </a:r>
            <a:r>
              <a:rPr lang="en-US" altLang="en-US" sz="15500" dirty="0" err="1">
                <a:latin typeface="Times New Roman" pitchFamily="18" charset="0"/>
              </a:rPr>
              <a:t>ried</a:t>
            </a:r>
            <a:r>
              <a:rPr lang="en-US" altLang="en-US" sz="15500" dirty="0">
                <a:latin typeface="Times New Roman" pitchFamily="18" charset="0"/>
              </a:rPr>
              <a:t> li xi </a:t>
            </a:r>
            <a:r>
              <a:rPr lang="en-US" altLang="en-US" sz="15500" dirty="0" err="1">
                <a:latin typeface="Times New Roman" pitchFamily="18" charset="0"/>
              </a:rPr>
              <a:t>rġiel</a:t>
            </a:r>
            <a:endParaRPr lang="mt-MT" altLang="en-US" sz="155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266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179314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 err="1">
                <a:latin typeface="Times New Roman" pitchFamily="18" charset="0"/>
              </a:rPr>
              <a:t>b’saħħithom</a:t>
            </a:r>
            <a:r>
              <a:rPr lang="en-US" altLang="en-US" sz="15500" dirty="0">
                <a:latin typeface="Times New Roman" pitchFamily="18" charset="0"/>
              </a:rPr>
              <a:t> mill-</a:t>
            </a:r>
            <a:r>
              <a:rPr lang="en-US" altLang="en-US" sz="15500" dirty="0" err="1">
                <a:latin typeface="Times New Roman" pitchFamily="18" charset="0"/>
              </a:rPr>
              <a:t>armata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tiegħu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jorbtu</a:t>
            </a:r>
            <a:r>
              <a:rPr lang="en-US" altLang="en-US" sz="15500" dirty="0">
                <a:latin typeface="Times New Roman" pitchFamily="18" charset="0"/>
              </a:rPr>
              <a:t> ’l </a:t>
            </a:r>
            <a:r>
              <a:rPr lang="en-US" altLang="en-US" sz="15500" dirty="0" err="1">
                <a:latin typeface="Times New Roman" pitchFamily="18" charset="0"/>
              </a:rPr>
              <a:t>Sidrak</a:t>
            </a:r>
            <a:r>
              <a:rPr lang="en-US" altLang="en-US" sz="15500" dirty="0">
                <a:latin typeface="Times New Roman" pitchFamily="18" charset="0"/>
              </a:rPr>
              <a:t>, ’</a:t>
            </a:r>
            <a:r>
              <a:rPr lang="en-US" altLang="en-US" sz="15500" dirty="0" err="1">
                <a:latin typeface="Times New Roman" pitchFamily="18" charset="0"/>
              </a:rPr>
              <a:t>il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Mesak</a:t>
            </a:r>
            <a:r>
              <a:rPr lang="en-US" altLang="en-US" sz="15500" dirty="0">
                <a:latin typeface="Times New Roman" pitchFamily="18" charset="0"/>
              </a:rPr>
              <a:t> u ’l </a:t>
            </a:r>
            <a:r>
              <a:rPr lang="en-US" altLang="en-US" sz="15500" dirty="0" err="1">
                <a:latin typeface="Times New Roman" pitchFamily="18" charset="0"/>
              </a:rPr>
              <a:t>Għabednegu</a:t>
            </a:r>
            <a:r>
              <a:rPr lang="en-US" altLang="en-US" sz="15500" dirty="0">
                <a:latin typeface="Times New Roman" pitchFamily="18" charset="0"/>
              </a:rPr>
              <a:t>, u </a:t>
            </a:r>
            <a:r>
              <a:rPr lang="en-US" altLang="en-US" sz="15500" dirty="0" err="1">
                <a:latin typeface="Times New Roman" pitchFamily="18" charset="0"/>
              </a:rPr>
              <a:t>jixħtuhom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ġol-forn</a:t>
            </a:r>
            <a:r>
              <a:rPr lang="en-US" altLang="en-US" sz="15500" dirty="0">
                <a:latin typeface="Times New Roman" pitchFamily="18" charset="0"/>
              </a:rPr>
              <a:t> tan-</a:t>
            </a:r>
            <a:r>
              <a:rPr lang="en-US" altLang="en-US" sz="15500" dirty="0" err="1">
                <a:latin typeface="Times New Roman" pitchFamily="18" charset="0"/>
              </a:rPr>
              <a:t>nar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iħeġġeġ</a:t>
            </a:r>
            <a:r>
              <a:rPr lang="en-US" altLang="en-US" sz="15500" dirty="0"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8065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179314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 err="1">
                <a:latin typeface="Times New Roman" pitchFamily="18" charset="0"/>
              </a:rPr>
              <a:t>Imbagħad</a:t>
            </a:r>
            <a:r>
              <a:rPr lang="en-US" altLang="en-US" sz="15500" dirty="0">
                <a:latin typeface="Times New Roman" pitchFamily="18" charset="0"/>
              </a:rPr>
              <a:t> is-sultan </a:t>
            </a:r>
            <a:r>
              <a:rPr lang="en-US" altLang="en-US" sz="15500" dirty="0" err="1">
                <a:latin typeface="Times New Roman" pitchFamily="18" charset="0"/>
              </a:rPr>
              <a:t>Nabukodonosor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stagħġeb</a:t>
            </a:r>
            <a:r>
              <a:rPr lang="en-US" altLang="en-US" sz="15500" dirty="0">
                <a:latin typeface="Times New Roman" pitchFamily="18" charset="0"/>
              </a:rPr>
              <a:t> u </a:t>
            </a:r>
            <a:r>
              <a:rPr lang="en-US" altLang="en-US" sz="15500" dirty="0" err="1">
                <a:latin typeface="Times New Roman" pitchFamily="18" charset="0"/>
              </a:rPr>
              <a:t>qam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minnufih</a:t>
            </a:r>
            <a:r>
              <a:rPr lang="en-US" altLang="en-US" sz="15500" dirty="0">
                <a:latin typeface="Times New Roman" pitchFamily="18" charset="0"/>
              </a:rPr>
              <a:t>, u </a:t>
            </a:r>
            <a:r>
              <a:rPr lang="en-US" altLang="en-US" sz="15500" dirty="0" err="1">
                <a:latin typeface="Times New Roman" pitchFamily="18" charset="0"/>
              </a:rPr>
              <a:t>qabad</a:t>
            </a:r>
            <a:r>
              <a:rPr lang="en-US" altLang="en-US" sz="15500" dirty="0">
                <a:latin typeface="Times New Roman" pitchFamily="18" charset="0"/>
              </a:rPr>
              <a:t> u </a:t>
            </a:r>
            <a:r>
              <a:rPr lang="en-US" altLang="en-US" sz="15500" dirty="0" err="1">
                <a:latin typeface="Times New Roman" pitchFamily="18" charset="0"/>
              </a:rPr>
              <a:t>qal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lill-kunsillieri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tiegħu</a:t>
            </a:r>
            <a:r>
              <a:rPr lang="en-US" altLang="en-US" sz="15500" dirty="0">
                <a:latin typeface="Times New Roman" pitchFamily="18" charset="0"/>
              </a:rPr>
              <a:t>: </a:t>
            </a:r>
            <a:endParaRPr lang="mt-MT" altLang="en-US" sz="155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Mhux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tlieta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kienu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irġiel</a:t>
            </a:r>
            <a:endParaRPr lang="mt-MT" alt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655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179314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xħetna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marbutin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fil-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forn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tan-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nar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?”. </a:t>
            </a:r>
            <a:endParaRPr lang="mt-MT" alt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 err="1">
                <a:latin typeface="Times New Roman" pitchFamily="18" charset="0"/>
              </a:rPr>
              <a:t>Wieġbu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lis</a:t>
            </a:r>
            <a:r>
              <a:rPr lang="en-US" altLang="en-US" sz="15500" dirty="0">
                <a:latin typeface="Times New Roman" pitchFamily="18" charset="0"/>
              </a:rPr>
              <a:t>-sultan u </a:t>
            </a:r>
            <a:r>
              <a:rPr lang="en-US" altLang="en-US" sz="15500" dirty="0" err="1">
                <a:latin typeface="Times New Roman" pitchFamily="18" charset="0"/>
              </a:rPr>
              <a:t>qalulu</a:t>
            </a:r>
            <a:r>
              <a:rPr lang="en-US" altLang="en-US" sz="15500" dirty="0">
                <a:latin typeface="Times New Roman" pitchFamily="18" charset="0"/>
              </a:rPr>
              <a:t>: </a:t>
            </a:r>
            <a:endParaRPr lang="mt-MT" altLang="en-US" sz="15500" dirty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“U </a:t>
            </a:r>
            <a:r>
              <a:rPr lang="en-US" altLang="en-US" sz="15500" b="1" i="1" dirty="0" err="1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żgur</a:t>
            </a:r>
            <a:r>
              <a:rPr lang="en-US" altLang="en-US" sz="155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sultan”. </a:t>
            </a:r>
            <a:endParaRPr lang="mt-MT" altLang="en-US" sz="15500" b="1" i="1" dirty="0">
              <a:solidFill>
                <a:srgbClr val="421C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 err="1">
                <a:latin typeface="Times New Roman" pitchFamily="18" charset="0"/>
              </a:rPr>
              <a:t>Iżda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hu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raġa</a:t>
            </a:r>
            <a:r>
              <a:rPr lang="en-US" altLang="en-US" sz="15500" dirty="0">
                <a:latin typeface="Times New Roman" pitchFamily="18" charset="0"/>
              </a:rPr>
              <a:t>’ u </a:t>
            </a:r>
            <a:r>
              <a:rPr lang="en-US" altLang="en-US" sz="15500" dirty="0" err="1">
                <a:latin typeface="Times New Roman" pitchFamily="18" charset="0"/>
              </a:rPr>
              <a:t>qal</a:t>
            </a:r>
            <a:r>
              <a:rPr lang="en-US" altLang="en-US" sz="15500" dirty="0">
                <a:latin typeface="Times New Roman" pitchFamily="18" charset="0"/>
              </a:rPr>
              <a:t>: </a:t>
            </a:r>
            <a:endParaRPr lang="mt-MT" altLang="en-US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085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179314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“Din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x’biċċa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hi!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Jiena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qiegħed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nara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erbat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irġiel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maħlulin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mexjin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fil-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forn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tan-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nar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r-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raba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wieħed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qisu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xi wild l-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allat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970677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179314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 err="1">
                <a:latin typeface="Times New Roman" pitchFamily="18" charset="0"/>
              </a:rPr>
              <a:t>Nabukodonosor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qabad</a:t>
            </a:r>
            <a:r>
              <a:rPr lang="en-US" altLang="en-US" sz="15500" dirty="0">
                <a:latin typeface="Times New Roman" pitchFamily="18" charset="0"/>
              </a:rPr>
              <a:t> u </a:t>
            </a:r>
            <a:r>
              <a:rPr lang="en-US" altLang="en-US" sz="15500" dirty="0" err="1">
                <a:latin typeface="Times New Roman" pitchFamily="18" charset="0"/>
              </a:rPr>
              <a:t>qal</a:t>
            </a:r>
            <a:r>
              <a:rPr lang="en-US" altLang="en-US" sz="15500" dirty="0">
                <a:latin typeface="Times New Roman" pitchFamily="18" charset="0"/>
              </a:rPr>
              <a:t>: </a:t>
            </a:r>
            <a:endParaRPr lang="mt-MT" altLang="en-US" sz="15500" dirty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Imbierek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Sidrak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Mesak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Għabednegu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li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bagħat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anġlu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tiegħu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</a:t>
            </a:r>
            <a:endParaRPr lang="mt-MT" alt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636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1187426"/>
            <a:ext cx="22466496" cy="97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ħeles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lill-qaddejja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tiegħu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ttamaw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fih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kisru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ordni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tas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-sultan, u taw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ħajjithom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biex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jaqdux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ma</a:t>
            </a:r>
            <a:endParaRPr lang="mt-MT" alt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2572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3812512"/>
            <a:ext cx="22466496" cy="4974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jqimux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ieħor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ħlief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tagħhom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</a:t>
            </a:r>
            <a:endParaRPr lang="mt-MT" alt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871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tx1"/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0" y="3563690"/>
            <a:ext cx="23389139" cy="4974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Il-Kelma tal-Mulej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R:/ 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Inroddu ħajr lil Alla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430623" y="3779714"/>
            <a:ext cx="22538504" cy="7525085"/>
          </a:xfrm>
          <a:prstGeom prst="rect">
            <a:avLst/>
          </a:prstGeom>
          <a:noFill/>
          <a:ln>
            <a:noFill/>
          </a:ln>
          <a:effectLst>
            <a:outerShdw blurRad="114300" dist="114300" dir="4920000" algn="ctr" rotWithShape="0">
              <a:schemeClr val="bg1">
                <a:alpha val="78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85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Ta’ min </a:t>
            </a:r>
            <a:r>
              <a:rPr lang="en-US" sz="15857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ifaħħrek</a:t>
            </a:r>
            <a:r>
              <a:rPr lang="en-US" sz="1585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US" sz="15857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jgħollik</a:t>
            </a:r>
            <a:r>
              <a:rPr lang="en-US" sz="1585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857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fuq</a:t>
            </a:r>
            <a:r>
              <a:rPr lang="en-US" sz="1585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857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kollox</a:t>
            </a:r>
            <a:r>
              <a:rPr lang="en-US" sz="1585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857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</a:t>
            </a:r>
            <a:r>
              <a:rPr lang="en-US" sz="1585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857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dejjem</a:t>
            </a:r>
            <a:endParaRPr lang="en-US" sz="15857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4276" name="Text Box 12"/>
          <p:cNvSpPr txBox="1">
            <a:spLocks noChangeArrowheads="1"/>
          </p:cNvSpPr>
          <p:nvPr/>
        </p:nvSpPr>
        <p:spPr bwMode="auto">
          <a:xfrm>
            <a:off x="754659" y="395338"/>
            <a:ext cx="19155862" cy="2589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defRPr sz="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altese Times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altese Times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altese Times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mt-MT" altLang="en-US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 Responsorjali </a:t>
            </a:r>
            <a:endParaRPr lang="en-GB" alt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179314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 err="1">
                <a:latin typeface="Times New Roman" pitchFamily="18" charset="0"/>
              </a:rPr>
              <a:t>F’dak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iż-żmien</a:t>
            </a:r>
            <a:r>
              <a:rPr lang="en-US" altLang="en-US" sz="15500" dirty="0">
                <a:latin typeface="Times New Roman" pitchFamily="18" charset="0"/>
              </a:rPr>
              <a:t>, is-sultan </a:t>
            </a:r>
            <a:r>
              <a:rPr lang="en-US" altLang="en-US" sz="15500" dirty="0" err="1">
                <a:latin typeface="Times New Roman" pitchFamily="18" charset="0"/>
              </a:rPr>
              <a:t>Nabukodonosor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qabad</a:t>
            </a:r>
            <a:r>
              <a:rPr lang="en-US" altLang="en-US" sz="15500" dirty="0">
                <a:latin typeface="Times New Roman" pitchFamily="18" charset="0"/>
              </a:rPr>
              <a:t> u </a:t>
            </a:r>
            <a:r>
              <a:rPr lang="en-US" altLang="en-US" sz="15500" dirty="0" err="1">
                <a:latin typeface="Times New Roman" pitchFamily="18" charset="0"/>
              </a:rPr>
              <a:t>qal</a:t>
            </a:r>
            <a:r>
              <a:rPr lang="en-US" altLang="en-US" sz="15500" dirty="0">
                <a:latin typeface="Times New Roman" pitchFamily="18" charset="0"/>
              </a:rPr>
              <a:t>: </a:t>
            </a:r>
            <a:endParaRPr lang="mt-MT" altLang="en-US" sz="15500" dirty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Sirak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Mesak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Għabednegu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jaqaw</a:t>
            </a:r>
            <a:endParaRPr lang="mt-MT" alt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1"/>
          <p:cNvSpPr txBox="1">
            <a:spLocks noChangeArrowheads="1"/>
          </p:cNvSpPr>
          <p:nvPr/>
        </p:nvSpPr>
        <p:spPr bwMode="auto">
          <a:xfrm>
            <a:off x="970683" y="1259434"/>
            <a:ext cx="22048457" cy="9628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Imbierek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int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missirijietna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Imbierek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ismek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qaddis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msebbaħ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6178" y="2538245"/>
            <a:ext cx="23399750" cy="7525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Ta’ min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ifaħħrek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jgħollik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fuq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kollox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dejjem</a:t>
            </a:r>
            <a:endParaRPr lang="en-US" sz="153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682651" y="1115418"/>
            <a:ext cx="22034448" cy="9628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Imbierek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int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fit-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tempju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531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tas-sebħ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imqaddes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tiegħek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Imbierek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int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fuq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it-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tron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saltnatek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394619" y="2538245"/>
            <a:ext cx="22610512" cy="7525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Ta’ min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ifaħħrek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jgħollik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fuq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kollox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dejjem</a:t>
            </a:r>
            <a:endParaRPr lang="en-US" sz="153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682651" y="179314"/>
            <a:ext cx="22034448" cy="119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Imbierek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int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qiegħed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fuq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il-kerubini</a:t>
            </a:r>
            <a:endParaRPr lang="en-US" altLang="en-US" sz="1531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ħarstek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tinfed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abbissi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Imbierek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int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fil-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wisa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kollu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tas-sema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95041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394619" y="2538245"/>
            <a:ext cx="22610512" cy="7525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Ta’ min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ifaħħrek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jgħollik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fuq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kollox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dejjem</a:t>
            </a:r>
            <a:endParaRPr lang="en-US" sz="153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6078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4 Glorja u Tifhir">
            <a:hlinkClick r:id="" action="ppaction://media"/>
            <a:extLst>
              <a:ext uri="{FF2B5EF4-FFF2-40B4-BE49-F238E27FC236}">
                <a16:creationId xmlns:a16="http://schemas.microsoft.com/office/drawing/2014/main" id="{B20966CC-AF2C-4962-96C5-605B591ABE7E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542937" y="11347269"/>
            <a:ext cx="621275" cy="621275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35858729-F948-4268-BAF6-A587EE249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2872" y="2126332"/>
            <a:ext cx="13862357" cy="7777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2489" tIns="101244" rIns="202489" bIns="101244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1640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Glorja u Tifħir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1640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Glorja u Tifħir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1640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 Kristu</a:t>
            </a:r>
            <a:endParaRPr lang="en-US" sz="16404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39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682651" y="179314"/>
            <a:ext cx="22034448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Henjin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dawk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jisimgħu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kelma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b’qalb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tajba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sinċiera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,</a:t>
            </a:r>
          </a:p>
          <a:p>
            <a:pPr algn="ctr" eaLnBrk="1" hangingPunct="1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jgħożżuha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,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jagħmlu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frott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billi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jżommu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sħiħ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4 Glorja u Tifhir">
            <a:hlinkClick r:id="" action="ppaction://media"/>
            <a:extLst>
              <a:ext uri="{FF2B5EF4-FFF2-40B4-BE49-F238E27FC236}">
                <a16:creationId xmlns:a16="http://schemas.microsoft.com/office/drawing/2014/main" id="{B20966CC-AF2C-4962-96C5-605B591ABE7E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542937" y="11347269"/>
            <a:ext cx="621275" cy="621275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35858729-F948-4268-BAF6-A587EE249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2872" y="2126332"/>
            <a:ext cx="13862357" cy="7777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2489" tIns="101244" rIns="202489" bIns="101244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1640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Glorja u Tifħir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1640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Glorja u Tifħir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1640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 Kristu</a:t>
            </a:r>
            <a:endParaRPr lang="en-US" sz="16404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54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979" y="6072496"/>
            <a:ext cx="408915" cy="48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48" tIns="101225" rIns="202448" bIns="101225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94619" y="1778429"/>
            <a:ext cx="22610512" cy="9043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>
              <a:defRPr/>
            </a:pP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u </a:t>
            </a:r>
            <a:r>
              <a:rPr lang="mt-MT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skont</a:t>
            </a:r>
          </a:p>
          <a:p>
            <a:pPr algn="ctr"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San </a:t>
            </a: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Ġwann</a:t>
            </a:r>
          </a:p>
          <a:p>
            <a:pPr algn="ctr">
              <a:defRPr/>
            </a:pPr>
            <a:r>
              <a:rPr 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Ġw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8, 31-42</a:t>
            </a:r>
            <a:endParaRPr lang="mt-MT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Glorja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lilek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Mulej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179314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għamiltu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ħsieb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ma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taqdux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’l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allati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li ma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tqimux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istatwa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tad-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deheb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jiena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waqqaft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 Issa,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ara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intomx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lesti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tinxteħtu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4122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26902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5500" dirty="0" err="1">
                <a:latin typeface="Times New Roman" pitchFamily="18" charset="0"/>
              </a:rPr>
              <a:t>F’dak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iż-żmien</a:t>
            </a:r>
            <a:r>
              <a:rPr lang="en-US" sz="15500" dirty="0">
                <a:latin typeface="Times New Roman" pitchFamily="18" charset="0"/>
              </a:rPr>
              <a:t>, </a:t>
            </a:r>
            <a:r>
              <a:rPr lang="en-US" sz="15500" dirty="0" err="1">
                <a:latin typeface="Times New Roman" pitchFamily="18" charset="0"/>
              </a:rPr>
              <a:t>Ġesù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qal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lil-Lhud</a:t>
            </a:r>
            <a:r>
              <a:rPr lang="en-US" sz="15500" dirty="0">
                <a:latin typeface="Times New Roman" pitchFamily="18" charset="0"/>
              </a:rPr>
              <a:t> li </a:t>
            </a:r>
            <a:r>
              <a:rPr lang="en-US" sz="15500" dirty="0" err="1">
                <a:latin typeface="Times New Roman" pitchFamily="18" charset="0"/>
              </a:rPr>
              <a:t>emmnu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fih</a:t>
            </a:r>
            <a:r>
              <a:rPr lang="en-US" sz="15500" dirty="0">
                <a:latin typeface="Times New Roman" pitchFamily="18" charset="0"/>
              </a:rPr>
              <a:t>: </a:t>
            </a:r>
            <a:endParaRPr lang="mt-MT" sz="15500" dirty="0">
              <a:latin typeface="Times New Roman" pitchFamily="18" charset="0"/>
            </a:endParaRPr>
          </a:p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Jekk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iżżommu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kelma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tkunu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tassew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dixxipli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tagħrfu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26902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verità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verità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teħliskom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>
              <a:defRPr/>
            </a:pPr>
            <a:r>
              <a:rPr lang="en-US" sz="15500" dirty="0" err="1">
                <a:latin typeface="Times New Roman" pitchFamily="18" charset="0"/>
              </a:rPr>
              <a:t>Qalulu</a:t>
            </a:r>
            <a:r>
              <a:rPr lang="en-US" sz="15500" dirty="0">
                <a:latin typeface="Times New Roman" pitchFamily="18" charset="0"/>
              </a:rPr>
              <a:t>: </a:t>
            </a:r>
            <a:endParaRPr lang="mt-MT" sz="15500" dirty="0">
              <a:latin typeface="Times New Roman" pitchFamily="18" charset="0"/>
            </a:endParaRPr>
          </a:p>
          <a:p>
            <a:pPr algn="ctr"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Aħna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nisel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Abraham, u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qatt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konna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lsiera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</a:t>
            </a:r>
            <a:endParaRPr lang="mt-MT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0607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26902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ħadd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Kif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tiġi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tgħidilna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nkunu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ħielsa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?”.</a:t>
            </a:r>
          </a:p>
          <a:p>
            <a:pPr>
              <a:defRPr/>
            </a:pPr>
            <a:r>
              <a:rPr lang="en-US" sz="15500" dirty="0" err="1">
                <a:latin typeface="Times New Roman" pitchFamily="18" charset="0"/>
              </a:rPr>
              <a:t>Weġibhom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Ġesù</a:t>
            </a:r>
            <a:r>
              <a:rPr lang="en-US" sz="15500" dirty="0">
                <a:latin typeface="Times New Roman" pitchFamily="18" charset="0"/>
              </a:rPr>
              <a:t>: </a:t>
            </a:r>
            <a:endParaRPr lang="mt-MT" sz="15500" dirty="0">
              <a:latin typeface="Times New Roman" pitchFamily="18" charset="0"/>
            </a:endParaRPr>
          </a:p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Tassew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tassew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ngħidilkom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kull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min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4769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26902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jagħmel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id-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dnub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huwa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lsir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tad-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dnub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U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ilsir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jibqax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familja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dejjem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imma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iben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dejjem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jibqa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’.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Jekk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Iben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2733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26902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jeħliskom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tkunu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tabilħaqq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ħielsa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naf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intom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nisel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Abraham;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madankollu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qegħdin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tfittxu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toqtluni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il-kelma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3844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26902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qabditx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l-art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Jiena qiegħed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nitkellem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fuq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dak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rajt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Missieri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intom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tagħmlu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dak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smajtu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3113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26902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mingħand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missierkom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</a:t>
            </a:r>
          </a:p>
          <a:p>
            <a:pPr>
              <a:defRPr/>
            </a:pPr>
            <a:r>
              <a:rPr lang="en-US" sz="15500" dirty="0" err="1">
                <a:latin typeface="Times New Roman" pitchFamily="18" charset="0"/>
              </a:rPr>
              <a:t>Qabżu</a:t>
            </a:r>
            <a:r>
              <a:rPr lang="en-US" sz="15500" dirty="0">
                <a:latin typeface="Times New Roman" pitchFamily="18" charset="0"/>
              </a:rPr>
              <a:t> u </a:t>
            </a:r>
            <a:r>
              <a:rPr lang="en-US" sz="15500" dirty="0" err="1">
                <a:latin typeface="Times New Roman" pitchFamily="18" charset="0"/>
              </a:rPr>
              <a:t>qalulu</a:t>
            </a:r>
            <a:r>
              <a:rPr lang="en-US" sz="15500" dirty="0">
                <a:latin typeface="Times New Roman" pitchFamily="18" charset="0"/>
              </a:rPr>
              <a:t>: </a:t>
            </a:r>
            <a:endParaRPr lang="mt-MT" sz="15500" dirty="0">
              <a:latin typeface="Times New Roman" pitchFamily="18" charset="0"/>
            </a:endParaRPr>
          </a:p>
          <a:p>
            <a:pPr algn="ctr"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Missierna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Abraham”</a:t>
            </a:r>
            <a:r>
              <a:rPr lang="en-US" sz="15500" dirty="0">
                <a:solidFill>
                  <a:srgbClr val="003300"/>
                </a:solidFill>
                <a:latin typeface="Times New Roman" pitchFamily="18" charset="0"/>
              </a:rPr>
              <a:t>. </a:t>
            </a:r>
            <a:endParaRPr lang="mt-MT" sz="15500" dirty="0">
              <a:solidFill>
                <a:srgbClr val="003300"/>
              </a:solidFill>
              <a:latin typeface="Times New Roman" pitchFamily="18" charset="0"/>
            </a:endParaRPr>
          </a:p>
          <a:p>
            <a:pPr>
              <a:defRPr/>
            </a:pPr>
            <a:r>
              <a:rPr lang="en-US" sz="15500" dirty="0" err="1">
                <a:latin typeface="Times New Roman" pitchFamily="18" charset="0"/>
              </a:rPr>
              <a:t>Qalilhom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Ġesù</a:t>
            </a:r>
            <a:r>
              <a:rPr lang="en-US" sz="15500" dirty="0">
                <a:latin typeface="Times New Roman" pitchFamily="18" charset="0"/>
              </a:rPr>
              <a:t>: </a:t>
            </a:r>
            <a:endParaRPr lang="mt-MT" sz="15500" dirty="0">
              <a:latin typeface="Times New Roman" pitchFamily="18" charset="0"/>
            </a:endParaRPr>
          </a:p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Kieku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kontu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wlied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0702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26902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Abraham,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kontu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tagħmlu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bħalma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għamel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Abraham. Iżda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issa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qegħdin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tfittxu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toqtlu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bniedem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għedtilkom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verità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3691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26902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smajt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mingħand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Alla. Dan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għamlux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Abraham.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Intom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tagħmlu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bħalma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jagħmel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missierkom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</a:t>
            </a:r>
          </a:p>
          <a:p>
            <a:pPr>
              <a:defRPr/>
            </a:pPr>
            <a:r>
              <a:rPr lang="en-US" sz="15500" dirty="0" err="1">
                <a:latin typeface="Times New Roman" pitchFamily="18" charset="0"/>
              </a:rPr>
              <a:t>Qalulu</a:t>
            </a:r>
            <a:r>
              <a:rPr lang="en-US" sz="15500" dirty="0">
                <a:latin typeface="Times New Roman" pitchFamily="18" charset="0"/>
              </a:rPr>
              <a:t>: </a:t>
            </a:r>
            <a:endParaRPr 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2435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26902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Aħna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m’aħniex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ulied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iż-żína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Missier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wieħed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għandna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 </a:t>
            </a:r>
            <a:endParaRPr lang="mt-MT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>
              <a:defRPr/>
            </a:pPr>
            <a:r>
              <a:rPr lang="en-US" sz="15500" dirty="0" err="1">
                <a:latin typeface="Times New Roman" pitchFamily="18" charset="0"/>
              </a:rPr>
              <a:t>Qalilhom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Ġesù</a:t>
            </a:r>
            <a:r>
              <a:rPr lang="en-US" sz="15500" dirty="0">
                <a:latin typeface="Times New Roman" pitchFamily="18" charset="0"/>
              </a:rPr>
              <a:t>: </a:t>
            </a:r>
            <a:endParaRPr lang="mt-MT" sz="15500" dirty="0">
              <a:latin typeface="Times New Roman" pitchFamily="18" charset="0"/>
            </a:endParaRPr>
          </a:p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kieku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Alla kien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039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179314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fl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-art, u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tqimu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istatwa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jiena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għamilt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malli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tisimgħu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d-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daqq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tal-kornu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tal-fifra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taċ-ċetra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endParaRPr lang="mt-MT" alt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tal-arpa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tas-salterju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endParaRPr lang="mt-MT" alt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1938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26902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missierkom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kontu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tħobbuni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ħriġt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ġejt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mingħand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Alla. Għax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ġejtx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minn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rajja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imma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kien hu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bagħatni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9853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979" y="6072496"/>
            <a:ext cx="408915" cy="48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48" tIns="101225" rIns="202448" bIns="101225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3614253"/>
            <a:ext cx="23399750" cy="4974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T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ifħir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5799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179314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taż-żaqq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ta’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kull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xorta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oħra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mużika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 Għax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jekk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tqimuhiex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tkunu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minnufih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mixħutin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f’nofs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forn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nar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iħeġġeġ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U</a:t>
            </a:r>
            <a:endParaRPr lang="mt-MT" alt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406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179314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liema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hu dak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se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jeħliskom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minn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idejja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?”.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 err="1">
                <a:latin typeface="Times New Roman" pitchFamily="18" charset="0"/>
              </a:rPr>
              <a:t>Sidrak</a:t>
            </a:r>
            <a:r>
              <a:rPr lang="en-US" altLang="en-US" sz="15500" dirty="0">
                <a:latin typeface="Times New Roman" pitchFamily="18" charset="0"/>
              </a:rPr>
              <a:t>, </a:t>
            </a:r>
            <a:r>
              <a:rPr lang="en-US" altLang="en-US" sz="15500" dirty="0" err="1">
                <a:latin typeface="Times New Roman" pitchFamily="18" charset="0"/>
              </a:rPr>
              <a:t>Mesak</a:t>
            </a:r>
            <a:r>
              <a:rPr lang="en-US" altLang="en-US" sz="15500" dirty="0">
                <a:latin typeface="Times New Roman" pitchFamily="18" charset="0"/>
              </a:rPr>
              <a:t> u </a:t>
            </a:r>
            <a:r>
              <a:rPr lang="en-US" altLang="en-US" sz="15500" dirty="0" err="1">
                <a:latin typeface="Times New Roman" pitchFamily="18" charset="0"/>
              </a:rPr>
              <a:t>Għabednegu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wieġbu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endParaRPr lang="mt-MT" altLang="en-US" sz="155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 err="1">
                <a:latin typeface="Times New Roman" pitchFamily="18" charset="0"/>
              </a:rPr>
              <a:t>lis</a:t>
            </a:r>
            <a:r>
              <a:rPr lang="en-US" altLang="en-US" sz="15500" dirty="0">
                <a:latin typeface="Times New Roman" pitchFamily="18" charset="0"/>
              </a:rPr>
              <a:t>-sultan u </a:t>
            </a:r>
            <a:r>
              <a:rPr lang="en-US" altLang="en-US" sz="15500" dirty="0" err="1">
                <a:latin typeface="Times New Roman" pitchFamily="18" charset="0"/>
              </a:rPr>
              <a:t>qalulu</a:t>
            </a:r>
            <a:r>
              <a:rPr lang="en-US" altLang="en-US" sz="15500" dirty="0">
                <a:latin typeface="Times New Roman" pitchFamily="18" charset="0"/>
              </a:rPr>
              <a:t>:</a:t>
            </a:r>
            <a:endParaRPr lang="mt-MT" altLang="en-US" sz="155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197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179314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altLang="en-US" sz="15500" b="1" i="1" dirty="0" err="1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Nabukodonosor</a:t>
            </a:r>
            <a:r>
              <a:rPr lang="en-US" altLang="en-US" sz="155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5500" b="1" i="1" dirty="0" err="1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aħna</a:t>
            </a:r>
            <a:r>
              <a:rPr lang="en-US" altLang="en-US" sz="155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m’għandniex</a:t>
            </a:r>
            <a:r>
              <a:rPr lang="en-US" altLang="en-US" sz="155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għalfejn</a:t>
            </a:r>
            <a:r>
              <a:rPr lang="en-US" altLang="en-US" sz="155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inweġbuk</a:t>
            </a:r>
            <a:r>
              <a:rPr lang="en-US" altLang="en-US" sz="155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fuq</a:t>
            </a:r>
            <a:r>
              <a:rPr lang="en-US" altLang="en-US" sz="155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din </a:t>
            </a:r>
            <a:r>
              <a:rPr lang="en-US" altLang="en-US" sz="15500" b="1" i="1" dirty="0" err="1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il-ħaġa</a:t>
            </a:r>
            <a:r>
              <a:rPr lang="en-US" altLang="en-US" sz="155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r>
              <a:rPr lang="en-US" altLang="en-US" sz="15500" b="1" i="1" dirty="0" err="1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Jekk</a:t>
            </a:r>
            <a:r>
              <a:rPr lang="en-US" altLang="en-US" sz="155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inhu</a:t>
            </a:r>
            <a:r>
              <a:rPr lang="en-US" altLang="en-US" sz="155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tassew</a:t>
            </a:r>
            <a:r>
              <a:rPr lang="en-US" altLang="en-US" sz="155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hekk</a:t>
            </a:r>
            <a:r>
              <a:rPr lang="en-US" altLang="en-US" sz="155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5500" b="1" i="1" dirty="0" err="1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</a:t>
            </a:r>
            <a:r>
              <a:rPr lang="en-US" altLang="en-US" sz="155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tagħna</a:t>
            </a:r>
            <a:r>
              <a:rPr lang="en-US" altLang="en-US" sz="155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li </a:t>
            </a:r>
            <a:r>
              <a:rPr lang="en-US" altLang="en-US" sz="15500" b="1" i="1" dirty="0" err="1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aħna</a:t>
            </a:r>
            <a:endParaRPr lang="mt-MT" altLang="en-US" sz="15500" b="1" i="1" dirty="0">
              <a:solidFill>
                <a:srgbClr val="421C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557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179314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b="1" i="1" dirty="0" err="1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nqimu</a:t>
            </a:r>
            <a:r>
              <a:rPr lang="en-US" altLang="en-US" sz="155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5500" b="1" i="1" dirty="0" err="1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jista</a:t>
            </a:r>
            <a:r>
              <a:rPr lang="en-US" altLang="en-US" sz="155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</a:t>
            </a:r>
            <a:r>
              <a:rPr lang="en-US" altLang="en-US" sz="15500" b="1" i="1" dirty="0" err="1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jeħlisna</a:t>
            </a:r>
            <a:r>
              <a:rPr lang="en-US" altLang="en-US" sz="155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minn </a:t>
            </a:r>
            <a:r>
              <a:rPr lang="en-US" altLang="en-US" sz="15500" b="1" i="1" dirty="0" err="1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idejk</a:t>
            </a:r>
            <a:r>
              <a:rPr lang="en-US" altLang="en-US" sz="155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O Sultan! U </a:t>
            </a:r>
            <a:r>
              <a:rPr lang="en-US" altLang="en-US" sz="15500" b="1" i="1" dirty="0" err="1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mqar</a:t>
            </a:r>
            <a:r>
              <a:rPr lang="en-US" altLang="en-US" sz="155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jekk</a:t>
            </a:r>
            <a:r>
              <a:rPr lang="en-US" altLang="en-US" sz="155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le, </a:t>
            </a:r>
            <a:r>
              <a:rPr lang="en-US" altLang="en-US" sz="15500" b="1" i="1" dirty="0" err="1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kun</a:t>
            </a:r>
            <a:r>
              <a:rPr lang="en-US" altLang="en-US" sz="155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af</a:t>
            </a:r>
            <a:r>
              <a:rPr lang="en-US" altLang="en-US" sz="155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sultan, li ’l </a:t>
            </a:r>
            <a:r>
              <a:rPr lang="en-US" altLang="en-US" sz="15500" b="1" i="1" dirty="0" err="1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allatek</a:t>
            </a:r>
            <a:r>
              <a:rPr lang="en-US" altLang="en-US" sz="155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m’aħniex</a:t>
            </a:r>
            <a:r>
              <a:rPr lang="en-US" altLang="en-US" sz="155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se </a:t>
            </a:r>
            <a:r>
              <a:rPr lang="en-US" altLang="en-US" sz="15500" b="1" i="1" dirty="0" err="1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naqduhom</a:t>
            </a:r>
            <a:r>
              <a:rPr lang="en-US" altLang="en-US" sz="155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l-</a:t>
            </a:r>
            <a:r>
              <a:rPr lang="en-US" altLang="en-US" sz="15500" b="1" i="1" dirty="0" err="1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istatwa</a:t>
            </a:r>
            <a:r>
              <a:rPr lang="en-US" altLang="en-US" sz="155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5500" b="1" i="1" dirty="0">
              <a:solidFill>
                <a:srgbClr val="421C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008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179314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tad-</a:t>
            </a:r>
            <a:r>
              <a:rPr lang="en-US" altLang="en-US" sz="15500" b="1" i="1" dirty="0" err="1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deheb</a:t>
            </a:r>
            <a:r>
              <a:rPr lang="en-US" altLang="en-US" sz="155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int </a:t>
            </a:r>
            <a:r>
              <a:rPr lang="en-US" altLang="en-US" sz="15500" b="1" i="1" dirty="0" err="1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waqqaft</a:t>
            </a:r>
            <a:r>
              <a:rPr lang="en-US" altLang="en-US" sz="155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m’aħniex</a:t>
            </a:r>
            <a:r>
              <a:rPr lang="en-US" altLang="en-US" sz="155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se </a:t>
            </a:r>
            <a:r>
              <a:rPr lang="en-US" altLang="en-US" sz="15500" b="1" i="1" dirty="0" err="1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nqimuha</a:t>
            </a:r>
            <a:r>
              <a:rPr lang="en-US" altLang="en-US" sz="155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latin typeface="Times New Roman" pitchFamily="18" charset="0"/>
              </a:rPr>
              <a:t>Imbagħad </a:t>
            </a:r>
            <a:r>
              <a:rPr lang="en-US" altLang="en-US" sz="15500" dirty="0" err="1">
                <a:latin typeface="Times New Roman" pitchFamily="18" charset="0"/>
              </a:rPr>
              <a:t>Nabukodonosor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imtela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bil-korla</a:t>
            </a:r>
            <a:r>
              <a:rPr lang="en-US" altLang="en-US" sz="15500" dirty="0">
                <a:latin typeface="Times New Roman" pitchFamily="18" charset="0"/>
              </a:rPr>
              <a:t>, u l-</a:t>
            </a:r>
            <a:r>
              <a:rPr lang="en-US" altLang="en-US" sz="15500" dirty="0" err="1">
                <a:latin typeface="Times New Roman" pitchFamily="18" charset="0"/>
              </a:rPr>
              <a:t>bixra</a:t>
            </a:r>
            <a:r>
              <a:rPr lang="en-US" altLang="en-US" sz="15500" dirty="0">
                <a:latin typeface="Times New Roman" pitchFamily="18" charset="0"/>
              </a:rPr>
              <a:t> ta’ </a:t>
            </a:r>
            <a:r>
              <a:rPr lang="en-US" altLang="en-US" sz="15500" dirty="0" err="1">
                <a:latin typeface="Times New Roman" pitchFamily="18" charset="0"/>
              </a:rPr>
              <a:t>wiċċu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tbiddlet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kontra</a:t>
            </a:r>
            <a:endParaRPr lang="mt-MT" altLang="en-US" sz="155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372083"/>
      </p:ext>
    </p:extLst>
  </p:cSld>
  <p:clrMapOvr>
    <a:masterClrMapping/>
  </p:clrMapOvr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1102</TotalTime>
  <Words>773</Words>
  <Application>Microsoft Office PowerPoint</Application>
  <PresentationFormat>Custom</PresentationFormat>
  <Paragraphs>93</Paragraphs>
  <Slides>42</Slides>
  <Notes>11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42</vt:i4>
      </vt:variant>
    </vt:vector>
  </HeadingPairs>
  <TitlesOfParts>
    <vt:vector size="61" baseType="lpstr">
      <vt:lpstr>Arial</vt:lpstr>
      <vt:lpstr>Wingdings</vt:lpstr>
      <vt:lpstr>Wingdings 2</vt:lpstr>
      <vt:lpstr>Corbel</vt:lpstr>
      <vt:lpstr>Consolas</vt:lpstr>
      <vt:lpstr>Maltese Times Roman</vt:lpstr>
      <vt:lpstr>Times New Roman</vt:lpstr>
      <vt:lpstr>Wingdings 3</vt:lpstr>
      <vt:lpstr>Calibri</vt:lpstr>
      <vt:lpstr>Franklin Gothic Book</vt:lpstr>
      <vt:lpstr>Theme2</vt:lpstr>
      <vt:lpstr>1_Theme2</vt:lpstr>
      <vt:lpstr>3_Theme2</vt:lpstr>
      <vt:lpstr>3_Office Theme</vt:lpstr>
      <vt:lpstr>Metro</vt:lpstr>
      <vt:lpstr>2_Default Design</vt:lpstr>
      <vt:lpstr>4_Default Design</vt:lpstr>
      <vt:lpstr>12_Default Design</vt:lpstr>
      <vt:lpstr>4_Theme2</vt:lpstr>
      <vt:lpstr>Qari mill-Ktieb  ta’ Danjel Dan 3, 14-20.91-92.95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Afred Caruana</dc:creator>
  <cp:lastModifiedBy>Alfred</cp:lastModifiedBy>
  <cp:revision>117</cp:revision>
  <dcterms:created xsi:type="dcterms:W3CDTF">2008-12-28T11:50:57Z</dcterms:created>
  <dcterms:modified xsi:type="dcterms:W3CDTF">2023-03-07T05:14:05Z</dcterms:modified>
</cp:coreProperties>
</file>