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912" r:id="rId3"/>
    <p:sldMasterId id="2147483924" r:id="rId4"/>
    <p:sldMasterId id="2147483936" r:id="rId5"/>
    <p:sldMasterId id="2147483948" r:id="rId6"/>
    <p:sldMasterId id="2147483960" r:id="rId7"/>
    <p:sldMasterId id="2147483984" r:id="rId8"/>
    <p:sldMasterId id="2147484304" r:id="rId9"/>
  </p:sldMasterIdLst>
  <p:notesMasterIdLst>
    <p:notesMasterId r:id="rId50"/>
  </p:notesMasterIdLst>
  <p:sldIdLst>
    <p:sldId id="292" r:id="rId10"/>
    <p:sldId id="258" r:id="rId11"/>
    <p:sldId id="664" r:id="rId12"/>
    <p:sldId id="665" r:id="rId13"/>
    <p:sldId id="666" r:id="rId14"/>
    <p:sldId id="667" r:id="rId15"/>
    <p:sldId id="668" r:id="rId16"/>
    <p:sldId id="669" r:id="rId17"/>
    <p:sldId id="293" r:id="rId18"/>
    <p:sldId id="294" r:id="rId19"/>
    <p:sldId id="273" r:id="rId20"/>
    <p:sldId id="670" r:id="rId21"/>
    <p:sldId id="671" r:id="rId22"/>
    <p:sldId id="287" r:id="rId23"/>
    <p:sldId id="274" r:id="rId24"/>
    <p:sldId id="672" r:id="rId25"/>
    <p:sldId id="288" r:id="rId26"/>
    <p:sldId id="315" r:id="rId27"/>
    <p:sldId id="673" r:id="rId28"/>
    <p:sldId id="316" r:id="rId29"/>
    <p:sldId id="621" r:id="rId30"/>
    <p:sldId id="295" r:id="rId31"/>
    <p:sldId id="645" r:id="rId32"/>
    <p:sldId id="296" r:id="rId33"/>
    <p:sldId id="277" r:id="rId34"/>
    <p:sldId id="674" r:id="rId35"/>
    <p:sldId id="675" r:id="rId36"/>
    <p:sldId id="676" r:id="rId37"/>
    <p:sldId id="677" r:id="rId38"/>
    <p:sldId id="678" r:id="rId39"/>
    <p:sldId id="679" r:id="rId40"/>
    <p:sldId id="680" r:id="rId41"/>
    <p:sldId id="681" r:id="rId42"/>
    <p:sldId id="682" r:id="rId43"/>
    <p:sldId id="683" r:id="rId44"/>
    <p:sldId id="684" r:id="rId45"/>
    <p:sldId id="685" r:id="rId46"/>
    <p:sldId id="686" r:id="rId47"/>
    <p:sldId id="618" r:id="rId48"/>
    <p:sldId id="299" r:id="rId49"/>
  </p:sldIdLst>
  <p:sldSz cx="23399750" cy="12599988"/>
  <p:notesSz cx="6858000" cy="9144000"/>
  <p:embeddedFontLst>
    <p:embeddedFont>
      <p:font typeface="Consolas" panose="020B0609020204030204" pitchFamily="49" charset="0"/>
      <p:regular r:id="rId51"/>
      <p:bold r:id="rId52"/>
      <p:italic r:id="rId53"/>
      <p:boldItalic r:id="rId54"/>
    </p:embeddedFont>
    <p:embeddedFont>
      <p:font typeface="Corbel" panose="020B0503020204020204" pitchFamily="34" charset="0"/>
      <p:regular r:id="rId55"/>
      <p:bold r:id="rId56"/>
      <p:italic r:id="rId57"/>
      <p:boldItalic r:id="rId58"/>
    </p:embeddedFont>
    <p:embeddedFont>
      <p:font typeface="Franklin Gothic Book" panose="020B0503020102020204" pitchFamily="34" charset="0"/>
      <p:regular r:id="rId59"/>
      <p:italic r:id="rId60"/>
    </p:embeddedFont>
    <p:embeddedFont>
      <p:font typeface="Maltese Times Roman" panose="02027200000000000000"/>
      <p:regular r:id="rId61"/>
      <p:bold r:id="rId62"/>
      <p:italic r:id="rId63"/>
      <p:boldItalic r:id="rId64"/>
    </p:embeddedFont>
    <p:embeddedFont>
      <p:font typeface="Wingdings 2" panose="05020102010507070707" pitchFamily="18" charset="2"/>
      <p:regular r:id="rId65"/>
    </p:embeddedFont>
    <p:embeddedFont>
      <p:font typeface="Wingdings 3" panose="05040102010807070707" pitchFamily="18" charset="2"/>
      <p:regular r:id="rId6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48" y="10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font" Target="fonts/font13.fntdata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1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font" Target="fonts/font9.fntdata"/><Relationship Id="rId67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font" Target="fonts/font7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6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561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45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68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2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4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02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1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89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40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77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24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2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57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5848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8836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3062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170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588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756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030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0745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9954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75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2/6/2024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304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0" y="3127511"/>
            <a:ext cx="23399750" cy="6346554"/>
          </a:xfrm>
        </p:spPr>
        <p:txBody>
          <a:bodyPr anchor="t"/>
          <a:lstStyle/>
          <a:p>
            <a:pPr eaLnBrk="1" hangingPunct="1"/>
            <a:r>
              <a:rPr lang="en-US" altLang="en-US" sz="153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31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53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mt-MT" altLang="en-US" sz="1531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mt-MT" altLang="en-US" sz="1531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tal-Profeta Ġeremija</a:t>
            </a:r>
            <a:br>
              <a:rPr lang="mt-MT" altLang="en-US" sz="1531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 17, 5-10</a:t>
            </a:r>
            <a:b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en-US" alt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-21446" y="3419674"/>
            <a:ext cx="23421196" cy="752508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bniedem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jqiegħed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tama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</a:t>
            </a: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26667" y="0"/>
            <a:ext cx="19155862" cy="266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66627" y="1259434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Hieni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jimxix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pariri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tal-ħżiena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jiqafx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ħatjin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66627" y="1259434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joqgħodx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laqgħat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taż-żeblieħa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hi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għaxqa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</a:t>
            </a:r>
          </a:p>
        </p:txBody>
      </p:sp>
    </p:spTree>
    <p:extLst>
      <p:ext uri="{BB962C8B-B14F-4D97-AF65-F5344CB8AC3E}">
        <p14:creationId xmlns:p14="http://schemas.microsoft.com/office/powerpoint/2010/main" val="346955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66627" y="3563690"/>
            <a:ext cx="22466496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nhar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jaħseb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</a:t>
            </a:r>
          </a:p>
        </p:txBody>
      </p:sp>
    </p:spTree>
    <p:extLst>
      <p:ext uri="{BB962C8B-B14F-4D97-AF65-F5344CB8AC3E}">
        <p14:creationId xmlns:p14="http://schemas.microsoft.com/office/powerpoint/2010/main" val="2200732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94619" y="2411562"/>
            <a:ext cx="22610512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bniedem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jqiegħed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tama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485721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siġra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mħawla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ħdejn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nixxigħat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tal-ilma</a:t>
            </a:r>
            <a:endParaRPr lang="en-US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tagħmel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frott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żmienha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359285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weraq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jidbielx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jirnexxi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f’kulma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3784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94619" y="2666044"/>
            <a:ext cx="22610512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bniedem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jqiegħed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tama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359285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ħżiena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jtajjarha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259434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tajbin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jafha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ħżiena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tintemm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fix-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xejn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450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49200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Dan </a:t>
            </a:r>
            <a:r>
              <a:rPr lang="en-US" altLang="en-US" sz="16000" dirty="0" err="1">
                <a:latin typeface="Times New Roman" pitchFamily="18" charset="0"/>
              </a:rPr>
              <a:t>jgħid</a:t>
            </a:r>
            <a:r>
              <a:rPr lang="en-US" altLang="en-US" sz="16000" dirty="0">
                <a:latin typeface="Times New Roman" pitchFamily="18" charset="0"/>
              </a:rPr>
              <a:t> il-</a:t>
            </a:r>
            <a:r>
              <a:rPr lang="en-US" altLang="en-US" sz="16000" dirty="0" err="1">
                <a:latin typeface="Times New Roman" pitchFamily="18" charset="0"/>
              </a:rPr>
              <a:t>Mulej</a:t>
            </a:r>
            <a:r>
              <a:rPr lang="en-US" altLang="en-US" sz="16000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Misħut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jittama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bnedmin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jfittex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ġisem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titbiegħed</a:t>
            </a:r>
            <a:endParaRPr lang="en-US" altLang="en-US" sz="160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94619" y="3563690"/>
            <a:ext cx="22610512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bniedem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jqiegħed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tama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</a:t>
            </a: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99988"/>
            <a:r>
              <a:rPr lang="mt-MT" sz="1640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defTabSz="999988"/>
            <a:r>
              <a:rPr lang="mt-MT" sz="1640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defTabSz="999988"/>
            <a:r>
              <a:rPr lang="mt-MT" sz="1640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38635" y="35298"/>
            <a:ext cx="2232248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Henjin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dawk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li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jisimgħu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kelma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b’qalb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tajba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u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sinċiera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jagħmlu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frott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billi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jżommu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sħiħ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99988"/>
            <a:r>
              <a:rPr lang="mt-MT" sz="1640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defTabSz="999988"/>
            <a:r>
              <a:rPr lang="mt-MT" sz="1640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defTabSz="999988"/>
            <a:r>
              <a:rPr lang="mt-MT" sz="1640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79223"/>
            <a:ext cx="23399750" cy="927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an Luqa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16, 19-31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F’dak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Ġesù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lill-Fariżej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“Kien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raġel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jilbes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porpra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ifjen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nn-NO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l-hena tiegħu kien li kuljum jagħmel ikla </a:t>
            </a:r>
          </a:p>
          <a:p>
            <a:pPr algn="ctr">
              <a:defRPr/>
            </a:pPr>
            <a:r>
              <a:rPr lang="nn-NO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mill-aħjar.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fqir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jismu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Lazzru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kellu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ġismu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ġerħa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kien </a:t>
            </a:r>
          </a:p>
        </p:txBody>
      </p:sp>
    </p:spTree>
    <p:extLst>
      <p:ext uri="{BB962C8B-B14F-4D97-AF65-F5344CB8AC3E}">
        <p14:creationId xmlns:p14="http://schemas.microsoft.com/office/powerpoint/2010/main" val="1855726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0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imur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jinxteħet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bix-xewqa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jixba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b’dak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mill-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mejda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tal-għani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klieb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jmorru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357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jilagħqu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ġrieħi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fqir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anġli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ħaduh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ħdan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Abraham.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ukoll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difnuh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9107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nl-NL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Dan, kif sab ruħu fi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batijiet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ħorox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f’Art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Imwiet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rafa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ħarstu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mill-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bogħod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lemaħ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Abraham,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b’Lazzru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</a:t>
            </a:r>
          </a:p>
        </p:txBody>
      </p:sp>
    </p:spTree>
    <p:extLst>
      <p:ext uri="{BB962C8B-B14F-4D97-AF65-F5344CB8AC3E}">
        <p14:creationId xmlns:p14="http://schemas.microsoft.com/office/powerpoint/2010/main" val="286154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siġra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tal-għargħar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fix-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xagħri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tara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ebda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tgħammar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f’art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tikwi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fid-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deżert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91406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pl-PL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ħdanu. U għolla leħnu 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qallu: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Abraham,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ikollok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ibgħat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Lazzru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jbill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tarf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14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fl-ilma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jtaffili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nixfa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lsieni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qiegħed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ninħaqar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wisq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f’dan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Qallu Abraham: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24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t-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irċevejtu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f’ħajtek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ukoll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Lazzru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ħażin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irċevieh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f’ħajtu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hawnhekk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81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qiegħed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jitfarraġ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inti qiegħed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tbati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Barra minn dan,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vojt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qjies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biex min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irid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jaqsam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21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għandkom ma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jkunx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jista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’,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anqas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jgħaddu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għandna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Qallu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07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nitolbok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ibagħtu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f’dar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ħames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aħwa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jagħmlilhom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twissija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kif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imiss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jmorrux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22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f’dan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il-post ta’ tbatijiet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ħorox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Qallu Abraham: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Mosè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Profeti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jisimgħu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lilhom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21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Qallu dak: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Abraham,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imur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millimwiet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jindmu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9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-36710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wieġbu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Abraham:</a:t>
            </a:r>
          </a:p>
          <a:p>
            <a:pPr algn="ctr"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jisimgħux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Mosè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anqas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iqum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imwiet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jemmnu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6956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art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mielħa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jgħammar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jittama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fiduċja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 fil-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676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35298"/>
            <a:ext cx="23005131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siġra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ħdejn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mħawla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b’għeruqha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mxenxla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wied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r>
              <a:rPr lang="mt-MT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tibżax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meta </a:t>
            </a: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tiġi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sħana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weraq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tagħha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3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538635" y="107306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jibqa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jħaddar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-sena tan-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nixfa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tinkeddx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tehdiex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frott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kollox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7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qerq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mħassra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Min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jifhimha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nifli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ngħarbel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ġewwieni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1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504461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’l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imġibtu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jistħoqq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għemilu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396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1024</TotalTime>
  <Words>667</Words>
  <Application>Microsoft Office PowerPoint</Application>
  <PresentationFormat>Custom</PresentationFormat>
  <Paragraphs>110</Paragraphs>
  <Slides>40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40</vt:i4>
      </vt:variant>
    </vt:vector>
  </HeadingPairs>
  <TitlesOfParts>
    <vt:vector size="59" baseType="lpstr">
      <vt:lpstr>Arial</vt:lpstr>
      <vt:lpstr>Maltese Times Roman</vt:lpstr>
      <vt:lpstr>Wingdings 3</vt:lpstr>
      <vt:lpstr>Consolas</vt:lpstr>
      <vt:lpstr>Times New Roman</vt:lpstr>
      <vt:lpstr>Corbel</vt:lpstr>
      <vt:lpstr>Wingdings</vt:lpstr>
      <vt:lpstr>Franklin Gothic Book</vt:lpstr>
      <vt:lpstr>Calibri</vt:lpstr>
      <vt:lpstr>Wingdings 2</vt:lpstr>
      <vt:lpstr>Theme2</vt:lpstr>
      <vt:lpstr>1_Theme2</vt:lpstr>
      <vt:lpstr>3_Office Theme</vt:lpstr>
      <vt:lpstr>Metro</vt:lpstr>
      <vt:lpstr>2_Default Design</vt:lpstr>
      <vt:lpstr>4_Default Design</vt:lpstr>
      <vt:lpstr>12_Default Design</vt:lpstr>
      <vt:lpstr>4_Theme2</vt:lpstr>
      <vt:lpstr>3_Metro</vt:lpstr>
      <vt:lpstr>Qari mill-Ktieb  tal-Profeta Ġeremija Ġer 17, 5-10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106</cp:revision>
  <dcterms:created xsi:type="dcterms:W3CDTF">2008-12-28T11:50:57Z</dcterms:created>
  <dcterms:modified xsi:type="dcterms:W3CDTF">2024-02-06T07:18:08Z</dcterms:modified>
</cp:coreProperties>
</file>