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912" r:id="rId3"/>
    <p:sldMasterId id="2147483924" r:id="rId4"/>
    <p:sldMasterId id="2147483936" r:id="rId5"/>
    <p:sldMasterId id="2147483948" r:id="rId6"/>
    <p:sldMasterId id="2147483960" r:id="rId7"/>
    <p:sldMasterId id="2147483984" r:id="rId8"/>
    <p:sldMasterId id="2147484304" r:id="rId9"/>
  </p:sldMasterIdLst>
  <p:notesMasterIdLst>
    <p:notesMasterId r:id="rId46"/>
  </p:notesMasterIdLst>
  <p:sldIdLst>
    <p:sldId id="292" r:id="rId10"/>
    <p:sldId id="258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293" r:id="rId19"/>
    <p:sldId id="294" r:id="rId20"/>
    <p:sldId id="273" r:id="rId21"/>
    <p:sldId id="694" r:id="rId22"/>
    <p:sldId id="287" r:id="rId23"/>
    <p:sldId id="274" r:id="rId24"/>
    <p:sldId id="695" r:id="rId25"/>
    <p:sldId id="288" r:id="rId26"/>
    <p:sldId id="315" r:id="rId27"/>
    <p:sldId id="696" r:id="rId28"/>
    <p:sldId id="316" r:id="rId29"/>
    <p:sldId id="621" r:id="rId30"/>
    <p:sldId id="295" r:id="rId31"/>
    <p:sldId id="645" r:id="rId32"/>
    <p:sldId id="296" r:id="rId33"/>
    <p:sldId id="277" r:id="rId34"/>
    <p:sldId id="697" r:id="rId35"/>
    <p:sldId id="698" r:id="rId36"/>
    <p:sldId id="699" r:id="rId37"/>
    <p:sldId id="700" r:id="rId38"/>
    <p:sldId id="701" r:id="rId39"/>
    <p:sldId id="702" r:id="rId40"/>
    <p:sldId id="703" r:id="rId41"/>
    <p:sldId id="704" r:id="rId42"/>
    <p:sldId id="705" r:id="rId43"/>
    <p:sldId id="618" r:id="rId44"/>
    <p:sldId id="299" r:id="rId45"/>
  </p:sldIdLst>
  <p:sldSz cx="24155400" cy="13247688"/>
  <p:notesSz cx="6858000" cy="9144000"/>
  <p:embeddedFontLs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Corbel" panose="020B0503020204020204" pitchFamily="34" charset="0"/>
      <p:regular r:id="rId51"/>
      <p:bold r:id="rId52"/>
      <p:italic r:id="rId53"/>
      <p:boldItalic r:id="rId54"/>
    </p:embeddedFont>
    <p:embeddedFont>
      <p:font typeface="Franklin Gothic Book" panose="020B0503020102020204" pitchFamily="34" charset="0"/>
      <p:regular r:id="rId55"/>
      <p:italic r:id="rId56"/>
    </p:embeddedFont>
    <p:embeddedFont>
      <p:font typeface="Maltese Times Roman" panose="02027200000000000000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  <p:embeddedFont>
      <p:font typeface="Wingdings 3" panose="05040102010807070707" pitchFamily="18" charset="2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684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1369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2054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2739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342474" algn="l" defTabSz="213698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410968" algn="l" defTabSz="213698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479463" algn="l" defTabSz="213698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547957" algn="l" defTabSz="213698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 userDrawn="1">
          <p15:clr>
            <a:srgbClr val="A4A3A4"/>
          </p15:clr>
        </p15:guide>
        <p15:guide id="2" pos="7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6" y="120"/>
      </p:cViewPr>
      <p:guideLst>
        <p:guide orient="horz" pos="4173"/>
        <p:guide pos="7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5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213" y="685800"/>
            <a:ext cx="6251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71" kern="1200">
        <a:solidFill>
          <a:schemeClr val="tx1"/>
        </a:solidFill>
        <a:latin typeface="+mn-lt"/>
        <a:ea typeface="+mn-ea"/>
        <a:cs typeface="+mn-cs"/>
      </a:defRPr>
    </a:lvl1pPr>
    <a:lvl2pPr marL="1068494" algn="l" rtl="0" eaLnBrk="0" fontAlgn="base" hangingPunct="0">
      <a:spcBef>
        <a:spcPct val="30000"/>
      </a:spcBef>
      <a:spcAft>
        <a:spcPct val="0"/>
      </a:spcAft>
      <a:defRPr sz="2771" kern="1200">
        <a:solidFill>
          <a:schemeClr val="tx1"/>
        </a:solidFill>
        <a:latin typeface="+mn-lt"/>
        <a:ea typeface="+mn-ea"/>
        <a:cs typeface="+mn-cs"/>
      </a:defRPr>
    </a:lvl2pPr>
    <a:lvl3pPr marL="2136989" algn="l" rtl="0" eaLnBrk="0" fontAlgn="base" hangingPunct="0">
      <a:spcBef>
        <a:spcPct val="30000"/>
      </a:spcBef>
      <a:spcAft>
        <a:spcPct val="0"/>
      </a:spcAft>
      <a:defRPr sz="2771" kern="1200">
        <a:solidFill>
          <a:schemeClr val="tx1"/>
        </a:solidFill>
        <a:latin typeface="+mn-lt"/>
        <a:ea typeface="+mn-ea"/>
        <a:cs typeface="+mn-cs"/>
      </a:defRPr>
    </a:lvl3pPr>
    <a:lvl4pPr marL="3205483" algn="l" rtl="0" eaLnBrk="0" fontAlgn="base" hangingPunct="0">
      <a:spcBef>
        <a:spcPct val="30000"/>
      </a:spcBef>
      <a:spcAft>
        <a:spcPct val="0"/>
      </a:spcAft>
      <a:defRPr sz="2771" kern="1200">
        <a:solidFill>
          <a:schemeClr val="tx1"/>
        </a:solidFill>
        <a:latin typeface="+mn-lt"/>
        <a:ea typeface="+mn-ea"/>
        <a:cs typeface="+mn-cs"/>
      </a:defRPr>
    </a:lvl4pPr>
    <a:lvl5pPr marL="4273978" algn="l" rtl="0" eaLnBrk="0" fontAlgn="base" hangingPunct="0">
      <a:spcBef>
        <a:spcPct val="30000"/>
      </a:spcBef>
      <a:spcAft>
        <a:spcPct val="0"/>
      </a:spcAft>
      <a:defRPr sz="2771" kern="1200">
        <a:solidFill>
          <a:schemeClr val="tx1"/>
        </a:solidFill>
        <a:latin typeface="+mn-lt"/>
        <a:ea typeface="+mn-ea"/>
        <a:cs typeface="+mn-cs"/>
      </a:defRPr>
    </a:lvl5pPr>
    <a:lvl6pPr marL="5342474" algn="l" defTabSz="2136989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6pPr>
    <a:lvl7pPr marL="6410968" algn="l" defTabSz="2136989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7pPr>
    <a:lvl8pPr marL="7479463" algn="l" defTabSz="2136989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8pPr>
    <a:lvl9pPr marL="8547957" algn="l" defTabSz="2136989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5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4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2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9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1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5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8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4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3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24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6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14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5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2" userDrawn="1">
          <p15:clr>
            <a:srgbClr val="FBAE40"/>
          </p15:clr>
        </p15:guide>
        <p15:guide id="2" pos="760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2" userDrawn="1">
          <p15:clr>
            <a:srgbClr val="FBAE40"/>
          </p15:clr>
        </p15:guide>
        <p15:guide id="2" pos="760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>
                <a:solidFill>
                  <a:schemeClr val="tx1">
                    <a:tint val="75000"/>
                  </a:schemeClr>
                </a:solidFill>
              </a:defRPr>
            </a:lvl1pPr>
            <a:lvl2pPr marL="1044985" indent="0">
              <a:buNone/>
              <a:defRPr sz="4064">
                <a:solidFill>
                  <a:schemeClr val="tx1">
                    <a:tint val="75000"/>
                  </a:schemeClr>
                </a:solidFill>
              </a:defRPr>
            </a:lvl2pPr>
            <a:lvl3pPr marL="2089969" indent="0">
              <a:buNone/>
              <a:defRPr sz="3613">
                <a:solidFill>
                  <a:schemeClr val="tx1">
                    <a:tint val="75000"/>
                  </a:schemeClr>
                </a:solidFill>
              </a:defRPr>
            </a:lvl3pPr>
            <a:lvl4pPr marL="3134954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4pPr>
            <a:lvl5pPr marL="4179938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5pPr>
            <a:lvl6pPr marL="5224923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6pPr>
            <a:lvl7pPr marL="6269907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7pPr>
            <a:lvl8pPr marL="7314892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8pPr>
            <a:lvl9pPr marL="8359877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2" userDrawn="1">
          <p15:clr>
            <a:srgbClr val="FBAE40"/>
          </p15:clr>
        </p15:guide>
        <p15:guide id="2" pos="760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 rtlCol="0">
            <a:normAutofit/>
          </a:bodyPr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3"/>
            <a:ext cx="964539" cy="132415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763" y="1315572"/>
            <a:ext cx="121614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729" y="1315572"/>
            <a:ext cx="75485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406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111" y="1315572"/>
            <a:ext cx="20969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181" y="9748706"/>
            <a:ext cx="192908" cy="32689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181" y="9267250"/>
            <a:ext cx="192908" cy="4415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1" y="8957524"/>
            <a:ext cx="192908" cy="26679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181" y="8773528"/>
            <a:ext cx="192908" cy="1441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15542" y="8390202"/>
            <a:ext cx="20532089" cy="3815335"/>
          </a:xfrm>
        </p:spPr>
        <p:txBody>
          <a:bodyPr/>
          <a:lstStyle>
            <a:lvl1pPr marR="20900" algn="l">
              <a:defRPr sz="9144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15542" y="5475711"/>
            <a:ext cx="20532089" cy="2914492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515">
                <a:solidFill>
                  <a:schemeClr val="tx1"/>
                </a:solidFill>
              </a:defRPr>
            </a:lvl1pPr>
            <a:lvl2pPr marL="1044985" indent="0" algn="ctr">
              <a:buNone/>
            </a:lvl2pPr>
            <a:lvl3pPr marL="2089969" indent="0" algn="ctr">
              <a:buNone/>
            </a:lvl3pPr>
            <a:lvl4pPr marL="3134954" indent="0" algn="ctr">
              <a:buNone/>
            </a:lvl4pPr>
            <a:lvl5pPr marL="4179938" indent="0" algn="ctr">
              <a:buNone/>
            </a:lvl5pPr>
            <a:lvl6pPr marL="5224923" indent="0" algn="ctr">
              <a:buNone/>
            </a:lvl6pPr>
            <a:lvl7pPr marL="6269907" indent="0" algn="ctr">
              <a:buNone/>
            </a:lvl7pPr>
            <a:lvl8pPr marL="7314892" indent="0" algn="ctr">
              <a:buNone/>
            </a:lvl8pPr>
            <a:lvl9pPr marL="8359877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757072" y="2073017"/>
            <a:ext cx="11415104" cy="11186937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8986" tIns="104494" rIns="208986" bIns="104494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89701" y="1"/>
            <a:ext cx="14564533" cy="1277850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8986" tIns="104494" rIns="208986" bIns="104494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3246901" y="2443653"/>
            <a:ext cx="7948613" cy="31410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701010" y="1"/>
            <a:ext cx="7246621" cy="82430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701011" y="8243006"/>
            <a:ext cx="8454391" cy="22079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701010" y="1"/>
            <a:ext cx="3623311" cy="82430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713594" y="8203143"/>
            <a:ext cx="5523031" cy="50445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701009" y="8243005"/>
            <a:ext cx="4227195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701011" y="2649539"/>
            <a:ext cx="8454391" cy="559346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701011" y="3385520"/>
            <a:ext cx="8454391" cy="48574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616835" y="8243005"/>
            <a:ext cx="13084174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409066" y="8243005"/>
            <a:ext cx="14090650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68734" y="4710290"/>
            <a:ext cx="14895830" cy="35327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68734" y="4121503"/>
            <a:ext cx="14895830" cy="412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2077699" y="8243005"/>
            <a:ext cx="3623311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0348" y="775850"/>
            <a:ext cx="22465360" cy="171422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81314" y="1315572"/>
            <a:ext cx="71293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86159" y="1315572"/>
            <a:ext cx="7129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82610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58096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1000" y="1315572"/>
            <a:ext cx="96452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7401" y="2611043"/>
            <a:ext cx="15105176" cy="1888222"/>
          </a:xfrm>
        </p:spPr>
        <p:txBody>
          <a:bodyPr lIns="166616" bIns="0"/>
          <a:lstStyle>
            <a:lvl1pPr marL="125399" indent="0">
              <a:buNone/>
              <a:defRPr sz="4515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6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1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398" y="989162"/>
            <a:ext cx="21546618" cy="1501404"/>
          </a:xfrm>
        </p:spPr>
        <p:txBody>
          <a:bodyPr tIns="129591"/>
          <a:lstStyle>
            <a:lvl1pPr algn="l">
              <a:buNone/>
              <a:defRPr sz="8693" b="0" cap="none" spc="-343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1" y="989162"/>
            <a:ext cx="21739861" cy="1766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642" y="342010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97868" y="342010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75850"/>
            <a:ext cx="23425705" cy="171422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653" y="1315572"/>
            <a:ext cx="121614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810" y="1315572"/>
            <a:ext cx="71293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89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94204" y="1315572"/>
            <a:ext cx="7548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99047" y="1315572"/>
            <a:ext cx="7548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99695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75180" y="1315572"/>
            <a:ext cx="20967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084" y="1315572"/>
            <a:ext cx="9645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78" y="989162"/>
            <a:ext cx="20532089" cy="1766359"/>
          </a:xfrm>
        </p:spPr>
        <p:txBody>
          <a:bodyPr/>
          <a:lstStyle>
            <a:lvl1pPr>
              <a:defRPr sz="9144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3495919"/>
            <a:ext cx="10672830" cy="1235836"/>
          </a:xfrm>
        </p:spPr>
        <p:txBody>
          <a:bodyPr anchor="ctr"/>
          <a:lstStyle>
            <a:lvl1pPr marL="167199" indent="0" algn="l">
              <a:buNone/>
              <a:defRPr sz="5532" b="1">
                <a:solidFill>
                  <a:schemeClr val="accent2"/>
                </a:solidFill>
              </a:defRPr>
            </a:lvl1pPr>
            <a:lvl2pPr>
              <a:buNone/>
              <a:defRPr sz="4515" b="1"/>
            </a:lvl2pPr>
            <a:lvl3pPr>
              <a:buNone/>
              <a:defRPr sz="4064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270610" y="3495919"/>
            <a:ext cx="10677022" cy="1235836"/>
          </a:xfrm>
        </p:spPr>
        <p:txBody>
          <a:bodyPr anchor="ctr"/>
          <a:lstStyle>
            <a:lvl1pPr marL="167199" indent="0">
              <a:buNone/>
              <a:defRPr sz="5532" b="1">
                <a:solidFill>
                  <a:schemeClr val="accent2"/>
                </a:solidFill>
              </a:defRPr>
            </a:lvl1pPr>
            <a:lvl2pPr>
              <a:buNone/>
              <a:defRPr sz="4515" b="1"/>
            </a:lvl2pPr>
            <a:lvl3pPr>
              <a:buNone/>
              <a:defRPr sz="4064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07771" y="4750155"/>
            <a:ext cx="10672830" cy="7648332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750155"/>
            <a:ext cx="10677022" cy="7648332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542" y="989162"/>
            <a:ext cx="20532089" cy="1766359"/>
          </a:xfrm>
        </p:spPr>
        <p:txBody>
          <a:bodyPr/>
          <a:lstStyle>
            <a:lvl1pPr>
              <a:defRPr sz="9144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656" y="527454"/>
            <a:ext cx="21739861" cy="2244747"/>
          </a:xfrm>
        </p:spPr>
        <p:txBody>
          <a:bodyPr anchor="ctr"/>
          <a:lstStyle>
            <a:lvl1pPr algn="l">
              <a:buNone/>
              <a:defRPr sz="8241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11656" y="2772202"/>
            <a:ext cx="6642735" cy="8831792"/>
          </a:xfrm>
        </p:spPr>
        <p:txBody>
          <a:bodyPr/>
          <a:lstStyle>
            <a:lvl1pPr marL="125399" indent="0">
              <a:buNone/>
              <a:defRPr sz="4064"/>
            </a:lvl1pPr>
            <a:lvl2pPr>
              <a:buNone/>
              <a:defRPr sz="2710"/>
            </a:lvl2pPr>
            <a:lvl3pPr>
              <a:buNone/>
              <a:defRPr sz="2258"/>
            </a:lvl3pPr>
            <a:lvl4pPr>
              <a:buNone/>
              <a:defRPr sz="2032"/>
            </a:lvl4pPr>
            <a:lvl5pPr>
              <a:buNone/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058275" y="2772202"/>
            <a:ext cx="14493240" cy="8831792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2927" y="2"/>
            <a:ext cx="23186669" cy="36277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60345" y="3640049"/>
            <a:ext cx="2319924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2541491" y="2309501"/>
            <a:ext cx="254526" cy="339683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944082" y="2603895"/>
            <a:ext cx="254526" cy="339683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2025671" y="2803222"/>
            <a:ext cx="254528" cy="339687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415540" y="852373"/>
            <a:ext cx="18116551" cy="1355577"/>
          </a:xfrm>
        </p:spPr>
        <p:txBody>
          <a:bodyPr anchor="b"/>
          <a:lstStyle>
            <a:lvl1pPr algn="l">
              <a:buNone/>
              <a:defRPr sz="4854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2218" y="3658243"/>
            <a:ext cx="23189184" cy="958157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33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415540" y="2221748"/>
            <a:ext cx="18116551" cy="1324769"/>
          </a:xfrm>
        </p:spPr>
        <p:txBody>
          <a:bodyPr/>
          <a:lstStyle>
            <a:lvl1pPr marL="62699" indent="0">
              <a:spcBef>
                <a:spcPts val="0"/>
              </a:spcBef>
              <a:buNone/>
              <a:defRPr sz="3161">
                <a:solidFill>
                  <a:srgbClr val="FFFFFF"/>
                </a:solidFill>
              </a:defRPr>
            </a:lvl1pPr>
            <a:lvl2pPr>
              <a:defRPr sz="2710"/>
            </a:lvl2pPr>
            <a:lvl3pPr>
              <a:defRPr sz="2258"/>
            </a:lvl3pPr>
            <a:lvl4pPr>
              <a:defRPr sz="2032"/>
            </a:lvl4pPr>
            <a:lvl5pPr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7110077" y="107333"/>
            <a:ext cx="5636259" cy="70531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5540" y="107333"/>
            <a:ext cx="14694535" cy="70531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746336" y="107333"/>
            <a:ext cx="1207769" cy="70531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4" y="530526"/>
            <a:ext cx="5233670" cy="1130346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0360" y="530526"/>
            <a:ext cx="15499715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lIns="185129" tIns="92565" rIns="185129" bIns="92565" anchor="t"/>
          <a:lstStyle>
            <a:lvl1pPr algn="l">
              <a:defRPr sz="9144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>
                <a:latin typeface="Times New Roman" panose="02020603050405020304" pitchFamily="18" charset="0"/>
              </a:defRPr>
            </a:lvl2pPr>
            <a:lvl3pPr>
              <a:defRPr sz="4515">
                <a:latin typeface="Times New Roman" panose="02020603050405020304" pitchFamily="18" charset="0"/>
              </a:defRPr>
            </a:lvl3pPr>
            <a:lvl4pPr>
              <a:defRPr sz="4064">
                <a:latin typeface="Times New Roman" panose="02020603050405020304" pitchFamily="18" charset="0"/>
              </a:defRPr>
            </a:lvl4pPr>
            <a:lvl5pPr>
              <a:defRPr sz="4064">
                <a:latin typeface="Times New Roman" panose="02020603050405020304" pitchFamily="18" charset="0"/>
              </a:defRPr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>
                <a:latin typeface="Times New Roman" panose="02020603050405020304" pitchFamily="18" charset="0"/>
              </a:defRPr>
            </a:lvl2pPr>
            <a:lvl3pPr>
              <a:defRPr sz="4515">
                <a:latin typeface="Times New Roman" panose="02020603050405020304" pitchFamily="18" charset="0"/>
              </a:defRPr>
            </a:lvl3pPr>
            <a:lvl4pPr>
              <a:defRPr sz="4064">
                <a:latin typeface="Times New Roman" panose="02020603050405020304" pitchFamily="18" charset="0"/>
              </a:defRPr>
            </a:lvl4pPr>
            <a:lvl5pPr>
              <a:defRPr sz="4064">
                <a:latin typeface="Times New Roman" panose="02020603050405020304" pitchFamily="18" charset="0"/>
              </a:defRPr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>
                <a:latin typeface="Times New Roman" panose="02020603050405020304" pitchFamily="18" charset="0"/>
              </a:defRPr>
            </a:lvl2pPr>
            <a:lvl3pPr>
              <a:defRPr sz="4064">
                <a:latin typeface="Times New Roman" panose="02020603050405020304" pitchFamily="18" charset="0"/>
              </a:defRPr>
            </a:lvl3pPr>
            <a:lvl4pPr>
              <a:defRPr sz="3613">
                <a:latin typeface="Times New Roman" panose="02020603050405020304" pitchFamily="18" charset="0"/>
              </a:defRPr>
            </a:lvl4pPr>
            <a:lvl5pPr>
              <a:defRPr sz="3613">
                <a:latin typeface="Times New Roman" panose="02020603050405020304" pitchFamily="18" charset="0"/>
              </a:defRPr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>
                <a:latin typeface="Times New Roman" panose="02020603050405020304" pitchFamily="18" charset="0"/>
              </a:defRPr>
            </a:lvl2pPr>
            <a:lvl3pPr>
              <a:defRPr sz="4064">
                <a:latin typeface="Times New Roman" panose="02020603050405020304" pitchFamily="18" charset="0"/>
              </a:defRPr>
            </a:lvl3pPr>
            <a:lvl4pPr>
              <a:defRPr sz="3613">
                <a:latin typeface="Times New Roman" panose="02020603050405020304" pitchFamily="18" charset="0"/>
              </a:defRPr>
            </a:lvl4pPr>
            <a:lvl5pPr>
              <a:defRPr sz="3613">
                <a:latin typeface="Times New Roman" panose="02020603050405020304" pitchFamily="18" charset="0"/>
              </a:defRPr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lIns="185129" tIns="92565" rIns="185129" bIns="92565" anchor="b"/>
          <a:lstStyle>
            <a:lvl1pPr algn="l">
              <a:defRPr sz="4515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>
                <a:latin typeface="Times New Roman" panose="02020603050405020304" pitchFamily="18" charset="0"/>
              </a:defRPr>
            </a:lvl2pPr>
            <a:lvl3pPr>
              <a:defRPr sz="5532">
                <a:latin typeface="Times New Roman" panose="02020603050405020304" pitchFamily="18" charset="0"/>
              </a:defRPr>
            </a:lvl3pPr>
            <a:lvl4pPr>
              <a:defRPr sz="4515">
                <a:latin typeface="Times New Roman" panose="02020603050405020304" pitchFamily="18" charset="0"/>
              </a:defRPr>
            </a:lvl4pPr>
            <a:lvl5pPr>
              <a:defRPr sz="4515">
                <a:latin typeface="Times New Roman" panose="02020603050405020304" pitchFamily="18" charset="0"/>
              </a:defRPr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lIns="185129" tIns="92565" rIns="185129" bIns="92565" anchor="b"/>
          <a:lstStyle>
            <a:lvl1pPr algn="l">
              <a:defRPr sz="4515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2" userDrawn="1">
          <p15:clr>
            <a:srgbClr val="FBAE40"/>
          </p15:clr>
        </p15:guide>
        <p15:guide id="2" pos="760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"/>
            <a:ext cx="964539" cy="132415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764" y="1315572"/>
            <a:ext cx="121614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728" y="1315572"/>
            <a:ext cx="75485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406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110" y="1315572"/>
            <a:ext cx="20970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180" y="9748706"/>
            <a:ext cx="192908" cy="32689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180" y="9267250"/>
            <a:ext cx="192908" cy="4415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0" y="8957524"/>
            <a:ext cx="192908" cy="26679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180" y="8773528"/>
            <a:ext cx="192908" cy="1441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15540" y="8390202"/>
            <a:ext cx="20532091" cy="3815335"/>
          </a:xfrm>
        </p:spPr>
        <p:txBody>
          <a:bodyPr/>
          <a:lstStyle>
            <a:lvl1pPr marR="20905" algn="l">
              <a:defRPr sz="9144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15540" y="5475711"/>
            <a:ext cx="20532091" cy="2914492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629">
                <a:solidFill>
                  <a:schemeClr val="tx1"/>
                </a:solidFill>
              </a:defRPr>
            </a:lvl1pPr>
            <a:lvl2pPr marL="1045243" indent="0" algn="ctr">
              <a:buNone/>
            </a:lvl2pPr>
            <a:lvl3pPr marL="2090485" indent="0" algn="ctr">
              <a:buNone/>
            </a:lvl3pPr>
            <a:lvl4pPr marL="3135728" indent="0" algn="ctr">
              <a:buNone/>
            </a:lvl4pPr>
            <a:lvl5pPr marL="4180971" indent="0" algn="ctr">
              <a:buNone/>
            </a:lvl5pPr>
            <a:lvl6pPr marL="5226214" indent="0" algn="ctr">
              <a:buNone/>
            </a:lvl6pPr>
            <a:lvl7pPr marL="6271456" indent="0" algn="ctr">
              <a:buNone/>
            </a:lvl7pPr>
            <a:lvl8pPr marL="7316699" indent="0" algn="ctr">
              <a:buNone/>
            </a:lvl8pPr>
            <a:lvl9pPr marL="836194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48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757072" y="2073017"/>
            <a:ext cx="11415104" cy="11186937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9037" tIns="104520" rIns="209037" bIns="10452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89701" y="1"/>
            <a:ext cx="14564533" cy="1277850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9037" tIns="104520" rIns="209037" bIns="10452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3246902" y="2443652"/>
            <a:ext cx="7948613" cy="31410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701012" y="1"/>
            <a:ext cx="7246620" cy="82430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701011" y="8243006"/>
            <a:ext cx="8454391" cy="22079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701011" y="1"/>
            <a:ext cx="3623311" cy="82430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713594" y="8203143"/>
            <a:ext cx="5523030" cy="50445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701011" y="8243005"/>
            <a:ext cx="4227195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701011" y="2649539"/>
            <a:ext cx="8454391" cy="559346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701011" y="3385520"/>
            <a:ext cx="8454391" cy="48574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616836" y="8243005"/>
            <a:ext cx="13084175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409066" y="8243005"/>
            <a:ext cx="14090650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68734" y="4710290"/>
            <a:ext cx="14895830" cy="35327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68734" y="4121503"/>
            <a:ext cx="14895830" cy="412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2077701" y="8243005"/>
            <a:ext cx="3623311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0348" y="775850"/>
            <a:ext cx="22465360" cy="171422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81314" y="1315572"/>
            <a:ext cx="71293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86158" y="1315572"/>
            <a:ext cx="71290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82609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58097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1000" y="1315572"/>
            <a:ext cx="96452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7400" y="2611043"/>
            <a:ext cx="15105176" cy="1888222"/>
          </a:xfrm>
        </p:spPr>
        <p:txBody>
          <a:bodyPr lIns="166658" bIns="0"/>
          <a:lstStyle>
            <a:lvl1pPr marL="125429" indent="0">
              <a:buNone/>
              <a:defRPr sz="4629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6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1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00" y="989162"/>
            <a:ext cx="21546617" cy="1501404"/>
          </a:xfrm>
        </p:spPr>
        <p:txBody>
          <a:bodyPr tIns="129623"/>
          <a:lstStyle>
            <a:lvl1pPr algn="l">
              <a:buNone/>
              <a:defRPr sz="8693" b="0" cap="none" spc="-343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836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989162"/>
            <a:ext cx="21739860" cy="1766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642" y="342010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629"/>
            </a:lvl3pPr>
            <a:lvl4pPr>
              <a:defRPr sz="4064"/>
            </a:lvl4pPr>
            <a:lvl5pPr>
              <a:defRPr sz="406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97868" y="342010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629"/>
            </a:lvl3pPr>
            <a:lvl4pPr>
              <a:defRPr sz="4064"/>
            </a:lvl4pPr>
            <a:lvl5pPr>
              <a:defRPr sz="406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062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75850"/>
            <a:ext cx="23425705" cy="171422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653" y="1315572"/>
            <a:ext cx="121614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810" y="1315572"/>
            <a:ext cx="71293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88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94204" y="1315572"/>
            <a:ext cx="7548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99047" y="1315572"/>
            <a:ext cx="7548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99694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75180" y="1315572"/>
            <a:ext cx="20967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084" y="1315572"/>
            <a:ext cx="9645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77" y="989162"/>
            <a:ext cx="20532091" cy="1766359"/>
          </a:xfrm>
        </p:spPr>
        <p:txBody>
          <a:bodyPr/>
          <a:lstStyle>
            <a:lvl1pPr>
              <a:defRPr sz="9144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69" y="3495919"/>
            <a:ext cx="10672831" cy="1235836"/>
          </a:xfrm>
        </p:spPr>
        <p:txBody>
          <a:bodyPr anchor="ctr"/>
          <a:lstStyle>
            <a:lvl1pPr marL="167239" indent="0" algn="l">
              <a:buNone/>
              <a:defRPr sz="5532" b="1">
                <a:solidFill>
                  <a:schemeClr val="accent2"/>
                </a:solidFill>
              </a:defRPr>
            </a:lvl1pPr>
            <a:lvl2pPr>
              <a:buNone/>
              <a:defRPr sz="4629" b="1"/>
            </a:lvl2pPr>
            <a:lvl3pPr>
              <a:buNone/>
              <a:defRPr sz="4064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270609" y="3495919"/>
            <a:ext cx="10677022" cy="1235836"/>
          </a:xfrm>
        </p:spPr>
        <p:txBody>
          <a:bodyPr anchor="ctr"/>
          <a:lstStyle>
            <a:lvl1pPr marL="167239" indent="0">
              <a:buNone/>
              <a:defRPr sz="5532" b="1">
                <a:solidFill>
                  <a:schemeClr val="accent2"/>
                </a:solidFill>
              </a:defRPr>
            </a:lvl1pPr>
            <a:lvl2pPr>
              <a:buNone/>
              <a:defRPr sz="4629" b="1"/>
            </a:lvl2pPr>
            <a:lvl3pPr>
              <a:buNone/>
              <a:defRPr sz="4064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07769" y="4750155"/>
            <a:ext cx="10672831" cy="7648332"/>
          </a:xfrm>
        </p:spPr>
        <p:txBody>
          <a:bodyPr/>
          <a:lstStyle>
            <a:lvl1pPr>
              <a:defRPr sz="5532"/>
            </a:lvl1pPr>
            <a:lvl2pPr>
              <a:defRPr sz="4629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09" y="4750155"/>
            <a:ext cx="10677022" cy="7648332"/>
          </a:xfrm>
        </p:spPr>
        <p:txBody>
          <a:bodyPr/>
          <a:lstStyle>
            <a:lvl1pPr>
              <a:defRPr sz="5532"/>
            </a:lvl1pPr>
            <a:lvl2pPr>
              <a:defRPr sz="4629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17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540" y="989162"/>
            <a:ext cx="20532091" cy="1766359"/>
          </a:xfrm>
        </p:spPr>
        <p:txBody>
          <a:bodyPr/>
          <a:lstStyle>
            <a:lvl1pPr>
              <a:defRPr sz="9144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58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56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656" y="527454"/>
            <a:ext cx="21739860" cy="2244747"/>
          </a:xfrm>
        </p:spPr>
        <p:txBody>
          <a:bodyPr anchor="ctr"/>
          <a:lstStyle>
            <a:lvl1pPr algn="l">
              <a:buNone/>
              <a:defRPr sz="8241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11655" y="2772202"/>
            <a:ext cx="6642735" cy="8831792"/>
          </a:xfrm>
        </p:spPr>
        <p:txBody>
          <a:bodyPr/>
          <a:lstStyle>
            <a:lvl1pPr marL="125429" indent="0">
              <a:buNone/>
              <a:defRPr sz="4064"/>
            </a:lvl1pPr>
            <a:lvl2pPr>
              <a:buNone/>
              <a:defRPr sz="2710"/>
            </a:lvl2pPr>
            <a:lvl3pPr>
              <a:buNone/>
              <a:defRPr sz="2258"/>
            </a:lvl3pPr>
            <a:lvl4pPr>
              <a:buNone/>
              <a:defRPr sz="2032"/>
            </a:lvl4pPr>
            <a:lvl5pPr>
              <a:buNone/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058275" y="2772202"/>
            <a:ext cx="14493240" cy="8831792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629"/>
            </a:lvl4pPr>
            <a:lvl5pPr>
              <a:defRPr sz="4629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03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2926" y="2"/>
            <a:ext cx="23186669" cy="36277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60346" y="3640049"/>
            <a:ext cx="2319924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2541491" y="2309501"/>
            <a:ext cx="254526" cy="339683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944082" y="2603895"/>
            <a:ext cx="254526" cy="339683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2025670" y="2803222"/>
            <a:ext cx="254528" cy="339687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415541" y="852373"/>
            <a:ext cx="18116551" cy="1355577"/>
          </a:xfrm>
        </p:spPr>
        <p:txBody>
          <a:bodyPr anchor="b"/>
          <a:lstStyle>
            <a:lvl1pPr algn="l">
              <a:buNone/>
              <a:defRPr sz="4854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2218" y="3658243"/>
            <a:ext cx="23189184" cy="958157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33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415541" y="2221748"/>
            <a:ext cx="18116551" cy="1324769"/>
          </a:xfrm>
        </p:spPr>
        <p:txBody>
          <a:bodyPr/>
          <a:lstStyle>
            <a:lvl1pPr marL="62715" indent="0">
              <a:spcBef>
                <a:spcPts val="0"/>
              </a:spcBef>
              <a:buNone/>
              <a:defRPr sz="3161">
                <a:solidFill>
                  <a:srgbClr val="FFFFFF"/>
                </a:solidFill>
              </a:defRPr>
            </a:lvl1pPr>
            <a:lvl2pPr>
              <a:defRPr sz="2710"/>
            </a:lvl2pPr>
            <a:lvl3pPr>
              <a:defRPr sz="2258"/>
            </a:lvl3pPr>
            <a:lvl4pPr>
              <a:defRPr sz="2032"/>
            </a:lvl4pPr>
            <a:lvl5pPr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7110075" y="107333"/>
            <a:ext cx="5636260" cy="7053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5541" y="107333"/>
            <a:ext cx="14694535" cy="7053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746334" y="107333"/>
            <a:ext cx="1207771" cy="7053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74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954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6"/>
            <a:ext cx="5233670" cy="1130346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0361" y="530526"/>
            <a:ext cx="15499715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5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71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096" y="12063982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72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71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096" y="12063982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72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71" y="12278646"/>
            <a:ext cx="5636259" cy="705317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71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3096" y="12278646"/>
            <a:ext cx="7649210" cy="705317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1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11372" y="12278646"/>
            <a:ext cx="5636259" cy="705317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71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338" kern="1200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435" kern="1200">
          <a:solidFill>
            <a:schemeClr val="tx1"/>
          </a:solidFill>
          <a:latin typeface="+mn-lt"/>
          <a:ea typeface="+mn-ea"/>
          <a:cs typeface="+mn-cs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532" kern="1200">
          <a:solidFill>
            <a:schemeClr val="tx1"/>
          </a:solidFill>
          <a:latin typeface="+mn-lt"/>
          <a:ea typeface="+mn-ea"/>
          <a:cs typeface="+mn-cs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15" kern="1200">
          <a:solidFill>
            <a:schemeClr val="tx1"/>
          </a:solidFill>
          <a:latin typeface="+mn-lt"/>
          <a:ea typeface="+mn-ea"/>
          <a:cs typeface="+mn-cs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515" kern="1200">
          <a:solidFill>
            <a:schemeClr val="tx1"/>
          </a:solidFill>
          <a:latin typeface="+mn-lt"/>
          <a:ea typeface="+mn-ea"/>
          <a:cs typeface="+mn-cs"/>
        </a:defRPr>
      </a:lvl5pPr>
      <a:lvl6pPr marL="5747415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6pPr>
      <a:lvl7pPr marL="6792400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7pPr>
      <a:lvl8pPr marL="7837384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8pPr>
      <a:lvl9pPr marL="8882370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3"/>
            <a:ext cx="964539" cy="132415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5181" y="9748706"/>
            <a:ext cx="192908" cy="32689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181" y="9267250"/>
            <a:ext cx="192908" cy="4415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181" y="8957524"/>
            <a:ext cx="192908" cy="26679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181" y="8773528"/>
            <a:ext cx="192908" cy="1441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7763" y="1315572"/>
            <a:ext cx="121614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729" y="1315572"/>
            <a:ext cx="75485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406" y="1315572"/>
            <a:ext cx="25161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111" y="1315572"/>
            <a:ext cx="20969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415542" y="990511"/>
            <a:ext cx="20532089" cy="176635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415542" y="3446852"/>
            <a:ext cx="20532089" cy="88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7110077" y="12395176"/>
            <a:ext cx="5636259" cy="705317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84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15540" y="12395176"/>
            <a:ext cx="14694535" cy="705317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84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746336" y="12395176"/>
            <a:ext cx="1207769" cy="705317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710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44" kern="1200" spc="-228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5pPr>
      <a:lvl6pPr marL="1044985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6pPr>
      <a:lvl7pPr marL="2089969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7pPr>
      <a:lvl8pPr marL="3134954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8pPr>
      <a:lvl9pPr marL="4179938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9pPr>
      <a:extLst/>
    </p:titleStyle>
    <p:bodyStyle>
      <a:lvl1pPr marL="939762" indent="-783738" algn="l" rtl="0" eaLnBrk="0" fontAlgn="base" hangingPunct="0">
        <a:spcBef>
          <a:spcPts val="16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8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90842" indent="-65311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8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75020" indent="-5224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532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880965" indent="-522492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8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385315" indent="-47895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1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908242" indent="-48069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4347136" indent="-417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7pPr>
      <a:lvl8pPr marL="4786030" indent="-417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8pPr>
      <a:lvl9pPr marL="5224923" indent="-417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64927"/>
            <a:ext cx="24155400" cy="128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defRPr sz="12305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Maltese Times Roman" pitchFamily="18" charset="0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Maltese Times Roman" pitchFamily="18" charset="0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Maltese Times Roman" pitchFamily="18" charset="0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Maltese Times Roman" pitchFamily="18" charset="0"/>
        </a:defRPr>
      </a:lvl5pPr>
      <a:lvl6pPr marL="5747415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71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16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096" y="12063982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16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72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16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71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096" y="12063982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72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71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096" y="12063982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72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"/>
            <a:ext cx="964539" cy="132415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5180" y="9748706"/>
            <a:ext cx="192908" cy="32689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180" y="9267250"/>
            <a:ext cx="192908" cy="4415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180" y="8957524"/>
            <a:ext cx="192908" cy="26679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180" y="8773528"/>
            <a:ext cx="192908" cy="1441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7764" y="1315572"/>
            <a:ext cx="121614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728" y="1315572"/>
            <a:ext cx="75485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406" y="1315572"/>
            <a:ext cx="25161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110" y="1315572"/>
            <a:ext cx="20970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415540" y="990511"/>
            <a:ext cx="20532091" cy="176635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415540" y="3446852"/>
            <a:ext cx="20532091" cy="88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7110075" y="12395176"/>
            <a:ext cx="5636260" cy="705317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84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15541" y="12395176"/>
            <a:ext cx="14694535" cy="705317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84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746334" y="12395176"/>
            <a:ext cx="1207771" cy="705317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1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04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44" kern="1200" spc="-229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5pPr>
      <a:lvl6pPr marL="1045243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6pPr>
      <a:lvl7pPr marL="2090485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7pPr>
      <a:lvl8pPr marL="3135728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8pPr>
      <a:lvl9pPr marL="4180971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9pPr>
      <a:extLst/>
    </p:titleStyle>
    <p:bodyStyle>
      <a:lvl1pPr marL="939994" indent="-783932" algn="l" rtl="0" eaLnBrk="0" fontAlgn="base" hangingPunct="0">
        <a:spcBef>
          <a:spcPts val="160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86" kern="1200">
          <a:solidFill>
            <a:schemeClr val="tx1"/>
          </a:solidFill>
          <a:latin typeface="+mn-lt"/>
          <a:ea typeface="+mn-ea"/>
          <a:cs typeface="+mn-cs"/>
        </a:defRPr>
      </a:lvl1pPr>
      <a:lvl2pPr marL="1691260" indent="-65327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83" kern="1200">
          <a:solidFill>
            <a:schemeClr val="tx1"/>
          </a:solidFill>
          <a:latin typeface="+mn-lt"/>
          <a:ea typeface="+mn-ea"/>
          <a:cs typeface="+mn-cs"/>
        </a:defRPr>
      </a:lvl2pPr>
      <a:lvl3pPr marL="2275581" indent="-5226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532" kern="1200">
          <a:solidFill>
            <a:schemeClr val="tx1"/>
          </a:solidFill>
          <a:latin typeface="+mn-lt"/>
          <a:ea typeface="+mn-ea"/>
          <a:cs typeface="+mn-cs"/>
        </a:defRPr>
      </a:lvl3pPr>
      <a:lvl4pPr marL="2881676" indent="-52262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80" kern="1200">
          <a:solidFill>
            <a:schemeClr val="tx1"/>
          </a:solidFill>
          <a:latin typeface="+mn-lt"/>
          <a:ea typeface="+mn-ea"/>
          <a:cs typeface="+mn-cs"/>
        </a:defRPr>
      </a:lvl4pPr>
      <a:lvl5pPr marL="3386153" indent="-47907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629" kern="1200">
          <a:solidFill>
            <a:schemeClr val="tx1"/>
          </a:solidFill>
          <a:latin typeface="+mn-lt"/>
          <a:ea typeface="+mn-ea"/>
          <a:cs typeface="+mn-cs"/>
        </a:defRPr>
      </a:lvl5pPr>
      <a:lvl6pPr marL="3909208" indent="-4808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4348210" indent="-418097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7pPr>
      <a:lvl8pPr marL="4787212" indent="-418097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8pPr>
      <a:lvl9pPr marL="5226214" indent="-418097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452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90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35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809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262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2714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3166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3619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626378" y="3714676"/>
            <a:ext cx="21274667" cy="5819975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60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 Ġeremija</a:t>
            </a:r>
            <a:br>
              <a:rPr lang="mt-MT" altLang="en-US" sz="1580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 7, 23-28</a:t>
            </a:r>
            <a:br>
              <a:rPr lang="en-GB" sz="16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80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977266"/>
            <a:ext cx="24144446" cy="52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1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-22139" y="3815532"/>
            <a:ext cx="24177539" cy="8012139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kontu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llum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tisimgħu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leħen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twebbsux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qalbkom</a:t>
            </a:r>
            <a:endParaRPr lang="en-US" sz="1636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53363" y="120404"/>
            <a:ext cx="19774464" cy="27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80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80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81696" y="1420509"/>
            <a:ext cx="23192008" cy="993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nfaħħru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bl-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ngħajtu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lill-blata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tas-salvazzjoni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81696" y="1420509"/>
            <a:ext cx="23192008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Nersqu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b’għana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radd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ngħannulu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b’għajjat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56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07363" y="2609843"/>
            <a:ext cx="23340675" cy="773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kontu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llum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tisimgħu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leħen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twebbsux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qalbkom</a:t>
            </a:r>
            <a:endParaRPr lang="en-US" sz="1579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04696" y="1654103"/>
            <a:ext cx="22746008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inqimuh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ninxteħtu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għarkupptejna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ħalaqna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04696" y="2609842"/>
            <a:ext cx="22746008" cy="77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tal-mergħa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n-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8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383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07363" y="2872543"/>
            <a:ext cx="23340675" cy="773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kontu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llum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tisimgħu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leħen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twebbsux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qalbkom</a:t>
            </a:r>
            <a:endParaRPr lang="en-US" sz="1579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68388" y="444482"/>
            <a:ext cx="23618624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llum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tisimgħu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“La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twebbsux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qalbkom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f’Meriba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dakinhar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f’Massa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fid-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deżert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30363" y="1420509"/>
            <a:ext cx="22969008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ġarrbuni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ttantawni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missirijietkom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għalkemm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raw dak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9515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1593110"/>
            <a:ext cx="23192008" cy="100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Dan </a:t>
            </a:r>
            <a:r>
              <a:rPr lang="en-US" altLang="en-US" sz="16000" dirty="0" err="1">
                <a:latin typeface="Times New Roman" pitchFamily="18" charset="0"/>
              </a:rPr>
              <a:t>jgħid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Mulej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hu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lill-poplu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07363" y="2535510"/>
            <a:ext cx="23340675" cy="773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kontu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llum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tisimgħu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leħen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twebbsux</a:t>
            </a: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qalbkom</a:t>
            </a:r>
            <a:endParaRPr lang="en-US" sz="1579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8624" y="11834110"/>
            <a:ext cx="641338" cy="64133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844" y="2303364"/>
            <a:ext cx="14310015" cy="802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028" tIns="104513" rIns="209028" bIns="10451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93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6029" y="1593648"/>
            <a:ext cx="23043342" cy="100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Erġgħu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duru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lejja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bi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qlubkom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kollha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</a:t>
            </a:r>
            <a:r>
              <a:rPr 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il-</a:t>
            </a:r>
            <a:r>
              <a:rPr 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Mulej</a:t>
            </a:r>
            <a:r>
              <a:rPr 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għax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twajjeb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u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ħanin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8624" y="11834110"/>
            <a:ext cx="641338" cy="64133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835" y="2315342"/>
            <a:ext cx="14310015" cy="802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028" tIns="104513" rIns="209028" bIns="10451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93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171163" y="6388999"/>
            <a:ext cx="422120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8986" tIns="104494" rIns="208986" bIns="10449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07363" y="1957083"/>
            <a:ext cx="23340675" cy="933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>
              <a:defRPr/>
            </a:pP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1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</a:t>
            </a:r>
            <a:r>
              <a:rPr lang="mt-MT" sz="1600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 Luqa</a:t>
            </a:r>
            <a:endParaRPr lang="en-GB" sz="16001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11, 14-23</a:t>
            </a:r>
          </a:p>
          <a:p>
            <a:pPr algn="ctr">
              <a:defRPr/>
            </a:pPr>
            <a:r>
              <a:rPr lang="mt-MT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354634"/>
            <a:ext cx="23453231" cy="129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1" dirty="0" err="1">
                <a:latin typeface="Times New Roman" pitchFamily="18" charset="0"/>
              </a:rPr>
              <a:t>F’dak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iż-żmien</a:t>
            </a:r>
            <a:r>
              <a:rPr lang="en-US" sz="16001" dirty="0">
                <a:latin typeface="Times New Roman" pitchFamily="18" charset="0"/>
              </a:rPr>
              <a:t>, </a:t>
            </a:r>
            <a:r>
              <a:rPr lang="en-US" sz="16001" dirty="0" err="1">
                <a:latin typeface="Times New Roman" pitchFamily="18" charset="0"/>
              </a:rPr>
              <a:t>Ġesù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kien</a:t>
            </a:r>
            <a:r>
              <a:rPr lang="en-US" sz="16001" dirty="0">
                <a:latin typeface="Times New Roman" pitchFamily="18" charset="0"/>
              </a:rPr>
              <a:t> qiegħed </a:t>
            </a:r>
            <a:r>
              <a:rPr lang="en-US" sz="16001" dirty="0" err="1">
                <a:latin typeface="Times New Roman" pitchFamily="18" charset="0"/>
              </a:rPr>
              <a:t>ikeċċi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xitan</a:t>
            </a:r>
            <a:r>
              <a:rPr lang="en-US" sz="16001" dirty="0">
                <a:latin typeface="Times New Roman" pitchFamily="18" charset="0"/>
              </a:rPr>
              <a:t>, li </a:t>
            </a:r>
            <a:r>
              <a:rPr lang="en-US" sz="16001" dirty="0" err="1">
                <a:latin typeface="Times New Roman" pitchFamily="18" charset="0"/>
              </a:rPr>
              <a:t>kien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imbikkem</a:t>
            </a:r>
            <a:r>
              <a:rPr lang="en-US" sz="16001" dirty="0">
                <a:latin typeface="Times New Roman" pitchFamily="18" charset="0"/>
              </a:rPr>
              <a:t>. Meta x-</a:t>
            </a:r>
            <a:r>
              <a:rPr lang="en-US" sz="16001" dirty="0" err="1">
                <a:latin typeface="Times New Roman" pitchFamily="18" charset="0"/>
              </a:rPr>
              <a:t>xitan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ħareġ</a:t>
            </a:r>
            <a:r>
              <a:rPr lang="en-US" sz="16001" dirty="0">
                <a:latin typeface="Times New Roman" pitchFamily="18" charset="0"/>
              </a:rPr>
              <a:t>, l-</a:t>
            </a:r>
            <a:r>
              <a:rPr lang="en-US" sz="16001" dirty="0" err="1">
                <a:latin typeface="Times New Roman" pitchFamily="18" charset="0"/>
              </a:rPr>
              <a:t>imbikkem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tkellem</a:t>
            </a:r>
            <a:r>
              <a:rPr lang="en-US" sz="16001" dirty="0">
                <a:latin typeface="Times New Roman" pitchFamily="18" charset="0"/>
              </a:rPr>
              <a:t>, u n-</a:t>
            </a:r>
            <a:r>
              <a:rPr lang="en-US" sz="16001" dirty="0" err="1">
                <a:latin typeface="Times New Roman" pitchFamily="18" charset="0"/>
              </a:rPr>
              <a:t>nies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stagħġbu</a:t>
            </a:r>
            <a:r>
              <a:rPr lang="en-US" sz="16001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4" y="454176"/>
            <a:ext cx="23804316" cy="129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1" spc="-310" dirty="0" err="1">
                <a:latin typeface="Times New Roman" pitchFamily="18" charset="0"/>
              </a:rPr>
              <a:t>Iżda</a:t>
            </a:r>
            <a:r>
              <a:rPr lang="en-US" sz="16001" spc="-310" dirty="0">
                <a:latin typeface="Times New Roman" pitchFamily="18" charset="0"/>
              </a:rPr>
              <a:t> xi </a:t>
            </a:r>
            <a:r>
              <a:rPr lang="en-US" sz="16001" spc="-310" dirty="0" err="1">
                <a:latin typeface="Times New Roman" pitchFamily="18" charset="0"/>
              </a:rPr>
              <a:t>wħud</a:t>
            </a:r>
            <a:r>
              <a:rPr lang="en-US" sz="16001" spc="-310" dirty="0">
                <a:latin typeface="Times New Roman" pitchFamily="18" charset="0"/>
              </a:rPr>
              <a:t> </a:t>
            </a:r>
            <a:r>
              <a:rPr lang="en-US" sz="16001" spc="-310" dirty="0" err="1">
                <a:latin typeface="Times New Roman" pitchFamily="18" charset="0"/>
              </a:rPr>
              <a:t>minnhom</a:t>
            </a:r>
            <a:r>
              <a:rPr lang="en-US" sz="16001" spc="-310" dirty="0">
                <a:latin typeface="Times New Roman" pitchFamily="18" charset="0"/>
              </a:rPr>
              <a:t> </a:t>
            </a:r>
            <a:r>
              <a:rPr lang="en-US" sz="16001" spc="-310" dirty="0" err="1">
                <a:latin typeface="Times New Roman" pitchFamily="18" charset="0"/>
              </a:rPr>
              <a:t>qalu</a:t>
            </a:r>
            <a:r>
              <a:rPr lang="en-US" sz="16001" spc="-31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“Bis-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Begħelżebul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prinċep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tax-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xjaten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qiegħed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ikeċċihom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ix-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xjaten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952632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4" y="454176"/>
            <a:ext cx="23804316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1" dirty="0" err="1">
                <a:latin typeface="Times New Roman" pitchFamily="18" charset="0"/>
              </a:rPr>
              <a:t>Oħrajn</a:t>
            </a:r>
            <a:r>
              <a:rPr lang="en-US" sz="16001" dirty="0">
                <a:latin typeface="Times New Roman" pitchFamily="18" charset="0"/>
              </a:rPr>
              <a:t>, </a:t>
            </a:r>
            <a:r>
              <a:rPr lang="en-US" sz="16001" dirty="0" err="1">
                <a:latin typeface="Times New Roman" pitchFamily="18" charset="0"/>
              </a:rPr>
              <a:t>biex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iġarrbuh</a:t>
            </a:r>
            <a:r>
              <a:rPr lang="en-US" sz="16001" dirty="0">
                <a:latin typeface="Times New Roman" pitchFamily="18" charset="0"/>
              </a:rPr>
              <a:t>, </a:t>
            </a:r>
            <a:r>
              <a:rPr lang="en-US" sz="16001" dirty="0" err="1">
                <a:latin typeface="Times New Roman" pitchFamily="18" charset="0"/>
              </a:rPr>
              <a:t>riedu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mingħandu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sinjal</a:t>
            </a:r>
            <a:r>
              <a:rPr lang="en-US" sz="16001" dirty="0">
                <a:latin typeface="Times New Roman" pitchFamily="18" charset="0"/>
              </a:rPr>
              <a:t> mis-</a:t>
            </a:r>
            <a:r>
              <a:rPr lang="en-US" sz="16001" dirty="0" err="1">
                <a:latin typeface="Times New Roman" pitchFamily="18" charset="0"/>
              </a:rPr>
              <a:t>sema</a:t>
            </a:r>
            <a:r>
              <a:rPr lang="en-US" sz="16001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6001" dirty="0" err="1">
                <a:latin typeface="Times New Roman" pitchFamily="18" charset="0"/>
              </a:rPr>
              <a:t>Iżda</a:t>
            </a:r>
            <a:r>
              <a:rPr lang="en-US" sz="16001" dirty="0">
                <a:latin typeface="Times New Roman" pitchFamily="18" charset="0"/>
              </a:rPr>
              <a:t> hu </a:t>
            </a:r>
            <a:r>
              <a:rPr lang="en-US" sz="16001" dirty="0" err="1">
                <a:latin typeface="Times New Roman" pitchFamily="18" charset="0"/>
              </a:rPr>
              <a:t>ntebaħ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x’kienet</a:t>
            </a:r>
            <a:r>
              <a:rPr lang="en-US" sz="16001" dirty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6001" dirty="0">
                <a:latin typeface="Times New Roman" pitchFamily="18" charset="0"/>
              </a:rPr>
              <a:t>il-</a:t>
            </a:r>
            <a:r>
              <a:rPr lang="en-US" sz="16001" dirty="0" err="1">
                <a:latin typeface="Times New Roman" pitchFamily="18" charset="0"/>
              </a:rPr>
              <a:t>fehma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tagħhom</a:t>
            </a:r>
            <a:r>
              <a:rPr lang="en-US" sz="16001" dirty="0">
                <a:latin typeface="Times New Roman" pitchFamily="18" charset="0"/>
              </a:rPr>
              <a:t>, u </a:t>
            </a:r>
            <a:r>
              <a:rPr lang="en-US" sz="16001" dirty="0" err="1">
                <a:latin typeface="Times New Roman" pitchFamily="18" charset="0"/>
              </a:rPr>
              <a:t>qalilhom</a:t>
            </a:r>
            <a:r>
              <a:rPr lang="en-US" sz="16001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09051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454176"/>
            <a:ext cx="23396954" cy="129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“Kull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maqsuma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nfisha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ssir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ħerba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taqa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kif se</a:t>
            </a:r>
          </a:p>
        </p:txBody>
      </p:sp>
    </p:spTree>
    <p:extLst>
      <p:ext uri="{BB962C8B-B14F-4D97-AF65-F5344CB8AC3E}">
        <p14:creationId xmlns:p14="http://schemas.microsoft.com/office/powerpoint/2010/main" val="2329098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454176"/>
            <a:ext cx="23396954" cy="129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żżomm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wieqfa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tiegħu? Għax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bis-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Begħelżebul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inkeċċihom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ix-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xjaten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endParaRPr lang="en-US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3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3" y="340199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nkun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imxu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qiegħed</a:t>
            </a:r>
          </a:p>
        </p:txBody>
      </p:sp>
    </p:spTree>
    <p:extLst>
      <p:ext uri="{BB962C8B-B14F-4D97-AF65-F5344CB8AC3E}">
        <p14:creationId xmlns:p14="http://schemas.microsoft.com/office/powerpoint/2010/main" val="1328337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454176"/>
            <a:ext cx="23396954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inkeċċi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xjaten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bis-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Begħelżebul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uliedkom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bis-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min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ikeċċuhom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Għalhekk huma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stess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705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79223" y="1346176"/>
            <a:ext cx="23396954" cy="100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imħallfin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tagħkom.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inkeċċi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xjaten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bis-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dan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ifisser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waslitilkom</a:t>
            </a:r>
            <a:endParaRPr lang="en-US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14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454176"/>
            <a:ext cx="23396954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Sakemm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qawwi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armat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jgħasses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palazz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ħwejġu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fiż-żgur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endParaRPr lang="en-US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07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454176"/>
            <a:ext cx="23396954" cy="129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aqwa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jaqbeż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jegħlbu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jaħtaflu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armi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fuqhom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kien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iserraħ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rasu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jqassam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priża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</a:t>
            </a:r>
          </a:p>
        </p:txBody>
      </p:sp>
    </p:spTree>
    <p:extLst>
      <p:ext uri="{BB962C8B-B14F-4D97-AF65-F5344CB8AC3E}">
        <p14:creationId xmlns:p14="http://schemas.microsoft.com/office/powerpoint/2010/main" val="3287793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79223" y="1395300"/>
            <a:ext cx="23396954" cy="1037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mhuwiex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min ma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jiġborx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ixerred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16157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171163" y="6388999"/>
            <a:ext cx="422120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8986" tIns="104494" rIns="208986" bIns="10449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008376"/>
            <a:ext cx="24155400" cy="5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3" y="340199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nordnalkom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għall-ġid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semgħux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tawx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widen;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imxew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fehmiet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4294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3" y="340199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ebusija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tal-qalb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marru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flok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Minn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mindu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ħarġu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7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3" y="340199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Eġittu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sal-lum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bgħattilhom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kuljum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ħabrikt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nibgħathomlkom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08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3" y="340199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B’danakollu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taw widen,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anzi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webbsu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rashom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11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3" y="340199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int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tgħidilhom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issejħilhom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jweġbukx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Inti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tgħidilhom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9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3" y="340199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jismax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 li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jilqax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korrezzjoni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tbiegħed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fommhom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93700152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1017</TotalTime>
  <Words>586</Words>
  <Application>Microsoft Office PowerPoint</Application>
  <PresentationFormat>Custom</PresentationFormat>
  <Paragraphs>81</Paragraphs>
  <Slides>36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Wingdings 2</vt:lpstr>
      <vt:lpstr>Maltese Times Roman</vt:lpstr>
      <vt:lpstr>Arial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Theme2</vt:lpstr>
      <vt:lpstr>1_Theme2</vt:lpstr>
      <vt:lpstr>3_Office Theme</vt:lpstr>
      <vt:lpstr>Metro</vt:lpstr>
      <vt:lpstr>2_Default Design</vt:lpstr>
      <vt:lpstr>4_Default Design</vt:lpstr>
      <vt:lpstr>12_Default Design</vt:lpstr>
      <vt:lpstr>4_Theme2</vt:lpstr>
      <vt:lpstr>3_Metro</vt:lpstr>
      <vt:lpstr>Qari mill-Ktieb  tal-Profeta Ġeremija Ġer 7, 23-28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106</cp:revision>
  <dcterms:created xsi:type="dcterms:W3CDTF">2008-12-28T11:50:57Z</dcterms:created>
  <dcterms:modified xsi:type="dcterms:W3CDTF">2024-02-09T04:42:40Z</dcterms:modified>
</cp:coreProperties>
</file>