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912" r:id="rId3"/>
    <p:sldMasterId id="2147483924" r:id="rId4"/>
    <p:sldMasterId id="2147483936" r:id="rId5"/>
    <p:sldMasterId id="2147483948" r:id="rId6"/>
    <p:sldMasterId id="2147483960" r:id="rId7"/>
    <p:sldMasterId id="2147483984" r:id="rId8"/>
    <p:sldMasterId id="2147484304" r:id="rId9"/>
  </p:sldMasterIdLst>
  <p:notesMasterIdLst>
    <p:notesMasterId r:id="rId56"/>
  </p:notesMasterIdLst>
  <p:sldIdLst>
    <p:sldId id="292" r:id="rId10"/>
    <p:sldId id="258" r:id="rId11"/>
    <p:sldId id="706" r:id="rId12"/>
    <p:sldId id="707" r:id="rId13"/>
    <p:sldId id="708" r:id="rId14"/>
    <p:sldId id="709" r:id="rId15"/>
    <p:sldId id="710" r:id="rId16"/>
    <p:sldId id="733" r:id="rId17"/>
    <p:sldId id="711" r:id="rId18"/>
    <p:sldId id="712" r:id="rId19"/>
    <p:sldId id="713" r:id="rId20"/>
    <p:sldId id="714" r:id="rId21"/>
    <p:sldId id="734" r:id="rId22"/>
    <p:sldId id="715" r:id="rId23"/>
    <p:sldId id="293" r:id="rId24"/>
    <p:sldId id="294" r:id="rId25"/>
    <p:sldId id="273" r:id="rId26"/>
    <p:sldId id="716" r:id="rId27"/>
    <p:sldId id="287" r:id="rId28"/>
    <p:sldId id="274" r:id="rId29"/>
    <p:sldId id="717" r:id="rId30"/>
    <p:sldId id="288" r:id="rId31"/>
    <p:sldId id="315" r:id="rId32"/>
    <p:sldId id="718" r:id="rId33"/>
    <p:sldId id="316" r:id="rId34"/>
    <p:sldId id="621" r:id="rId35"/>
    <p:sldId id="295" r:id="rId36"/>
    <p:sldId id="645" r:id="rId37"/>
    <p:sldId id="296" r:id="rId38"/>
    <p:sldId id="277" r:id="rId39"/>
    <p:sldId id="719" r:id="rId40"/>
    <p:sldId id="720" r:id="rId41"/>
    <p:sldId id="721" r:id="rId42"/>
    <p:sldId id="722" r:id="rId43"/>
    <p:sldId id="723" r:id="rId44"/>
    <p:sldId id="724" r:id="rId45"/>
    <p:sldId id="725" r:id="rId46"/>
    <p:sldId id="726" r:id="rId47"/>
    <p:sldId id="727" r:id="rId48"/>
    <p:sldId id="728" r:id="rId49"/>
    <p:sldId id="729" r:id="rId50"/>
    <p:sldId id="730" r:id="rId51"/>
    <p:sldId id="731" r:id="rId52"/>
    <p:sldId id="732" r:id="rId53"/>
    <p:sldId id="618" r:id="rId54"/>
    <p:sldId id="299" r:id="rId55"/>
  </p:sldIdLst>
  <p:sldSz cx="23399750" cy="12599988"/>
  <p:notesSz cx="6858000" cy="9144000"/>
  <p:embeddedFontLst>
    <p:embeddedFont>
      <p:font typeface="Consolas" panose="020B0609020204030204" pitchFamily="49" charset="0"/>
      <p:regular r:id="rId57"/>
      <p:bold r:id="rId58"/>
      <p:italic r:id="rId59"/>
      <p:boldItalic r:id="rId60"/>
    </p:embeddedFont>
    <p:embeddedFont>
      <p:font typeface="Corbel" panose="020B0503020204020204" pitchFamily="34" charset="0"/>
      <p:regular r:id="rId61"/>
      <p:bold r:id="rId62"/>
      <p:italic r:id="rId63"/>
      <p:boldItalic r:id="rId64"/>
    </p:embeddedFont>
    <p:embeddedFont>
      <p:font typeface="Franklin Gothic Book" panose="020B0503020102020204" pitchFamily="34" charset="0"/>
      <p:regular r:id="rId65"/>
      <p:italic r:id="rId66"/>
    </p:embeddedFont>
    <p:embeddedFont>
      <p:font typeface="Maltese Times Roman" panose="02027200000000000000"/>
      <p:regular r:id="rId67"/>
      <p:bold r:id="rId68"/>
      <p:italic r:id="rId69"/>
      <p:boldItalic r:id="rId70"/>
    </p:embeddedFont>
    <p:embeddedFont>
      <p:font typeface="Wingdings 2" panose="05020102010507070707" pitchFamily="18" charset="2"/>
      <p:regular r:id="rId71"/>
    </p:embeddedFont>
    <p:embeddedFont>
      <p:font typeface="Wingdings 3" panose="05040102010807070707" pitchFamily="18" charset="2"/>
      <p:regular r:id="rId7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1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5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font" Target="fonts/font1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37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01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70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01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0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1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8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6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51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6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94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2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91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7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848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836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062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170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588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566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030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74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954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5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040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690763" y="3055503"/>
            <a:ext cx="20609135" cy="6490569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Eżodu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Eżodu 32, 7-14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muntanji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jeqridhom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’?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Erġa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mis-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tal-korla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reġġa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ħsara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831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lill-poplu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tiegħek.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f’Abraham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f’Iżakk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f’Iżrael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qaddejja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 li int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ħliftilhom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innifsek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għedtilhom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3185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8" y="1427244"/>
            <a:ext cx="22610513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Inkattar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bħall-kwiekeb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 l-art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wegħedt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31178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8" y="3813306"/>
            <a:ext cx="22610513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nagħtiha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nisilkom bħala wirt għal dejjem’.”</a:t>
            </a:r>
            <a:endParaRPr lang="en-US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64530"/>
            <a:ext cx="22466496" cy="727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5310" dirty="0">
                <a:latin typeface="Times New Roman" pitchFamily="18" charset="0"/>
              </a:rPr>
              <a:t>U l-</a:t>
            </a:r>
            <a:r>
              <a:rPr lang="en-US" altLang="en-US" sz="15310" dirty="0" err="1">
                <a:latin typeface="Times New Roman" pitchFamily="18" charset="0"/>
              </a:rPr>
              <a:t>Mulej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nidem</a:t>
            </a:r>
            <a:r>
              <a:rPr lang="en-US" altLang="en-US" sz="15310" dirty="0">
                <a:latin typeface="Times New Roman" pitchFamily="18" charset="0"/>
              </a:rPr>
              <a:t> mill-</a:t>
            </a:r>
            <a:r>
              <a:rPr lang="en-US" altLang="en-US" sz="15310" dirty="0" err="1">
                <a:latin typeface="Times New Roman" pitchFamily="18" charset="0"/>
              </a:rPr>
              <a:t>ħsara</a:t>
            </a:r>
            <a:r>
              <a:rPr lang="en-US" altLang="en-US" sz="15310" dirty="0">
                <a:latin typeface="Times New Roman" pitchFamily="18" charset="0"/>
              </a:rPr>
              <a:t> li </a:t>
            </a:r>
            <a:r>
              <a:rPr lang="en-US" altLang="en-US" sz="15310" dirty="0" err="1">
                <a:latin typeface="Times New Roman" pitchFamily="18" charset="0"/>
              </a:rPr>
              <a:t>qal</a:t>
            </a:r>
            <a:r>
              <a:rPr lang="en-US" altLang="en-US" sz="15310" dirty="0">
                <a:latin typeface="Times New Roman" pitchFamily="18" charset="0"/>
              </a:rPr>
              <a:t> li kien se </a:t>
            </a:r>
            <a:r>
              <a:rPr lang="en-US" altLang="en-US" sz="15310" dirty="0" err="1">
                <a:latin typeface="Times New Roman" pitchFamily="18" charset="0"/>
              </a:rPr>
              <a:t>jagħmel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endParaRPr lang="mt-MT" altLang="en-US" sz="1531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latin typeface="Times New Roman" pitchFamily="18" charset="0"/>
              </a:rPr>
              <a:t>lill-poplu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tiegħu</a:t>
            </a:r>
            <a:r>
              <a:rPr lang="en-US" altLang="en-US" sz="1531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19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0611" y="3812512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0" y="3563690"/>
            <a:ext cx="23421196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Ftakar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mħabbtek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għall-poplu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66627" y="1427244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għoġol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ħdejn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Ħoreb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qiemu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xbieha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tal-metall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imdewweb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66627" y="1428038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Bidlu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xbieha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gendus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jiekol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ħaxix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7151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2537451"/>
            <a:ext cx="22610512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Ftakar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mħabbtek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għall-poplu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07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latin typeface="Times New Roman" pitchFamily="18" charset="0"/>
              </a:rPr>
              <a:t>F’dak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iż-żmien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il-Mulej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qal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lil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Mosè</a:t>
            </a:r>
            <a:r>
              <a:rPr lang="en-US" altLang="en-US" sz="15310" dirty="0">
                <a:latin typeface="Times New Roman" pitchFamily="18" charset="0"/>
              </a:rPr>
              <a:t>: </a:t>
            </a:r>
            <a:endParaRPr lang="mt-MT" altLang="en-US" sz="1531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“Mur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inżel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tħassar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il-poplu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inti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tellajt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Eġittu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US" altLang="en-US" sz="1531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485721"/>
            <a:ext cx="22034448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nsew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’l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kbar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fl-Eġittu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664530"/>
            <a:ext cx="22034448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għeġubijiet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-art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ħwejjeġ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tal-biża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fil-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Baħar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-Qasab.</a:t>
            </a:r>
          </a:p>
        </p:txBody>
      </p:sp>
    </p:spTree>
    <p:extLst>
      <p:ext uri="{BB962C8B-B14F-4D97-AF65-F5344CB8AC3E}">
        <p14:creationId xmlns:p14="http://schemas.microsoft.com/office/powerpoint/2010/main" val="340775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2666044"/>
            <a:ext cx="22610512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Ftakar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mħabbtek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għall-poplu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428038"/>
            <a:ext cx="22250472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ħsieb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jeqridhom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magħżul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427244"/>
            <a:ext cx="22250472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waqaf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fis-selħa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-sur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iberrdu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jeqridhomx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862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2538245"/>
            <a:ext cx="22610512" cy="75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Ftakar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fija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mħabbtek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għall-poplu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38635" y="1428038"/>
            <a:ext cx="22322480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Alla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hekk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ħabb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lid-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dinja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li ta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Ibnu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waħdieni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biex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kull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min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jemmen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fih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ikollu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ħajja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ta’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dejjem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defTabSz="999988"/>
            <a:r>
              <a:rPr lang="mt-MT" sz="1640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65377"/>
            <a:ext cx="22610512" cy="904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 Ġwann</a:t>
            </a: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5, 31-47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Malajr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warrbu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mit-triq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jiena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wrejthom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għalihom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għoġol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tal-metall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imdewweb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niżlu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wiċċhom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-art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iqimuh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</a:t>
            </a:r>
          </a:p>
        </p:txBody>
      </p:sp>
    </p:spTree>
    <p:extLst>
      <p:ext uri="{BB962C8B-B14F-4D97-AF65-F5344CB8AC3E}">
        <p14:creationId xmlns:p14="http://schemas.microsoft.com/office/powerpoint/2010/main" val="3661671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lil-Lhud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nnifsi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kinitx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ħaddieħor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jiena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hi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091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bgħattu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tistaqsu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hu 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għall-verità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bżonn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581363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għas-salvazzjoni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tagħkom. Għax dak kien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musbieħ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jixgħel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għal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ridtu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03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tifirħu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 Iżda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akbar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</a:t>
            </a:r>
          </a:p>
        </p:txBody>
      </p:sp>
    </p:spTree>
    <p:extLst>
      <p:ext uri="{BB962C8B-B14F-4D97-AF65-F5344CB8AC3E}">
        <p14:creationId xmlns:p14="http://schemas.microsoft.com/office/powerpoint/2010/main" val="2507426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intemmhom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jiġifieri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dawn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istess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jiena qiegħed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jixhdu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kien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34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stess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lanqas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bixra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22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tinsabx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m’intomx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tistudjaw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28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Iskrittura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taħsbu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din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madankollu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tridux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tiġu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</a:t>
            </a:r>
          </a:p>
        </p:txBody>
      </p:sp>
    </p:spTree>
    <p:extLst>
      <p:ext uri="{BB962C8B-B14F-4D97-AF65-F5344CB8AC3E}">
        <p14:creationId xmlns:p14="http://schemas.microsoft.com/office/powerpoint/2010/main" val="3501428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Jiena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ebda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bnedmin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jiena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617746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offrewlu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sagrifiċċju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Dawn huma 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tellgħuk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mill-art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tal-Eġittu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’.” </a:t>
            </a:r>
            <a:endParaRPr lang="en-US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19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tinsabx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f’isem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lqajtunix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ħaddieħor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f’ismu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stess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tilqgħuh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kif</a:t>
            </a:r>
          </a:p>
        </p:txBody>
      </p:sp>
    </p:spTree>
    <p:extLst>
      <p:ext uri="{BB962C8B-B14F-4D97-AF65-F5344CB8AC3E}">
        <p14:creationId xmlns:p14="http://schemas.microsoft.com/office/powerpoint/2010/main" val="538460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jkun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tieħdu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xulxin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tfittxu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mingħand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49983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Xejn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taħsbu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nakkużakom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jakkużakom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huwa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qegħedtu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t-tama</a:t>
            </a:r>
          </a:p>
        </p:txBody>
      </p:sp>
    </p:spTree>
    <p:extLst>
      <p:ext uri="{BB962C8B-B14F-4D97-AF65-F5344CB8AC3E}">
        <p14:creationId xmlns:p14="http://schemas.microsoft.com/office/powerpoint/2010/main" val="1226633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tagħkom.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kieku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kiteb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3834965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20672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temmnux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kitbilkom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hu, kif se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31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07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5310" dirty="0">
                <a:latin typeface="Times New Roman" pitchFamily="18" charset="0"/>
              </a:rPr>
              <a:t>U l-</a:t>
            </a:r>
            <a:r>
              <a:rPr lang="en-US" altLang="en-US" sz="15310" dirty="0" err="1">
                <a:latin typeface="Times New Roman" pitchFamily="18" charset="0"/>
              </a:rPr>
              <a:t>Mulej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issokta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jgħid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lil</a:t>
            </a:r>
            <a:endParaRPr lang="en-US" altLang="en-US" sz="1531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latin typeface="Times New Roman" pitchFamily="18" charset="0"/>
              </a:rPr>
              <a:t>Mosè</a:t>
            </a:r>
            <a:r>
              <a:rPr lang="en-US" altLang="en-US" sz="15310" dirty="0">
                <a:latin typeface="Times New Roman" pitchFamily="18" charset="0"/>
              </a:rPr>
              <a:t>: </a:t>
            </a:r>
            <a:endParaRPr lang="mt-MT" altLang="en-US" sz="1531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“Jiena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ħarist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ras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iebsa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Ħallini</a:t>
            </a:r>
            <a:endParaRPr lang="en-US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6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428038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waħdi,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nixgħel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korla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għalihom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neqridhom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nagħmlek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ġens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13423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63736"/>
            <a:ext cx="22466496" cy="727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 err="1">
                <a:latin typeface="Times New Roman" pitchFamily="18" charset="0"/>
              </a:rPr>
              <a:t>Mosè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r>
              <a:rPr lang="en-US" altLang="en-US" sz="15310" dirty="0" err="1">
                <a:latin typeface="Times New Roman" pitchFamily="18" charset="0"/>
              </a:rPr>
              <a:t>mbagħad</a:t>
            </a:r>
            <a:r>
              <a:rPr lang="en-US" altLang="en-US" sz="15310" dirty="0">
                <a:latin typeface="Times New Roman" pitchFamily="18" charset="0"/>
              </a:rPr>
              <a:t> talab </a:t>
            </a:r>
            <a:endParaRPr lang="mt-MT" altLang="en-US" sz="1531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>
                <a:latin typeface="Times New Roman" pitchFamily="18" charset="0"/>
              </a:rPr>
              <a:t>bil-ħniena </a:t>
            </a:r>
            <a:r>
              <a:rPr lang="en-US" altLang="en-US" sz="15310" dirty="0" err="1">
                <a:latin typeface="Times New Roman" pitchFamily="18" charset="0"/>
              </a:rPr>
              <a:t>quddiem</a:t>
            </a:r>
            <a:r>
              <a:rPr lang="en-US" altLang="en-US" sz="15310" dirty="0">
                <a:latin typeface="Times New Roman" pitchFamily="18" charset="0"/>
              </a:rPr>
              <a:t> </a:t>
            </a:r>
            <a:endParaRPr lang="mt-MT" altLang="en-US" sz="1531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310" dirty="0">
                <a:latin typeface="Times New Roman" pitchFamily="18" charset="0"/>
              </a:rPr>
              <a:t>il-</a:t>
            </a:r>
            <a:r>
              <a:rPr lang="en-US" altLang="en-US" sz="15310" dirty="0" err="1">
                <a:latin typeface="Times New Roman" pitchFamily="18" charset="0"/>
              </a:rPr>
              <a:t>Mulej</a:t>
            </a:r>
            <a:r>
              <a:rPr lang="en-US" altLang="en-US" sz="15310" dirty="0">
                <a:latin typeface="Times New Roman" pitchFamily="18" charset="0"/>
              </a:rPr>
              <a:t>, </a:t>
            </a:r>
            <a:r>
              <a:rPr lang="en-US" altLang="en-US" sz="15310" dirty="0" err="1">
                <a:latin typeface="Times New Roman" pitchFamily="18" charset="0"/>
              </a:rPr>
              <a:t>Alla</a:t>
            </a:r>
            <a:r>
              <a:rPr lang="en-US" altLang="en-US" sz="15310" dirty="0">
                <a:latin typeface="Times New Roman" pitchFamily="18" charset="0"/>
              </a:rPr>
              <a:t> tiegħu, u </a:t>
            </a:r>
            <a:r>
              <a:rPr lang="en-US" altLang="en-US" sz="15310" dirty="0" err="1">
                <a:latin typeface="Times New Roman" pitchFamily="18" charset="0"/>
              </a:rPr>
              <a:t>qal</a:t>
            </a:r>
            <a:r>
              <a:rPr lang="en-US" altLang="en-US" sz="15310" dirty="0">
                <a:latin typeface="Times New Roman" pitchFamily="18" charset="0"/>
              </a:rPr>
              <a:t>:</a:t>
            </a:r>
            <a:endParaRPr lang="en-US" altLang="en-US" sz="1531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0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09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tixgħel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bil-korla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 </a:t>
            </a:r>
            <a:endParaRPr lang="mt-MT" altLang="en-US" sz="15500" b="1" i="1" spc="-3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għall-poplu</a:t>
            </a:r>
            <a:r>
              <a:rPr lang="en-US" alt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tiegħek, li int,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b’ħila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b’id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3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qawwija</a:t>
            </a:r>
            <a:r>
              <a:rPr lang="en-US" altLang="en-US" sz="153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3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ħriġtu</a:t>
            </a:r>
            <a:r>
              <a:rPr lang="en-US" altLang="en-US" sz="153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mill-art </a:t>
            </a:r>
            <a:endParaRPr lang="en-US" altLang="en-US" sz="1531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6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tal-Eġittu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Eġizzjani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x’deni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għamlilhom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ħariġhom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itemmhom</a:t>
            </a:r>
            <a:endParaRPr lang="en-US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8454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1490</TotalTime>
  <Words>781</Words>
  <Application>Microsoft Office PowerPoint</Application>
  <PresentationFormat>Custom</PresentationFormat>
  <Paragraphs>102</Paragraphs>
  <Slides>46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46</vt:i4>
      </vt:variant>
    </vt:vector>
  </HeadingPairs>
  <TitlesOfParts>
    <vt:vector size="65" baseType="lpstr">
      <vt:lpstr>Wingdings 2</vt:lpstr>
      <vt:lpstr>Maltese Times Roman</vt:lpstr>
      <vt:lpstr>Arial</vt:lpstr>
      <vt:lpstr>Wingdings 3</vt:lpstr>
      <vt:lpstr>Consolas</vt:lpstr>
      <vt:lpstr>Times New Roman</vt:lpstr>
      <vt:lpstr>Corbel</vt:lpstr>
      <vt:lpstr>Wingdings</vt:lpstr>
      <vt:lpstr>Franklin Gothic Book</vt:lpstr>
      <vt:lpstr>Calibri</vt:lpstr>
      <vt:lpstr>Theme2</vt:lpstr>
      <vt:lpstr>1_Theme2</vt:lpstr>
      <vt:lpstr>3_Office Theme</vt:lpstr>
      <vt:lpstr>Metro</vt:lpstr>
      <vt:lpstr>2_Default Design</vt:lpstr>
      <vt:lpstr>4_Default Design</vt:lpstr>
      <vt:lpstr>12_Default Design</vt:lpstr>
      <vt:lpstr>4_Theme2</vt:lpstr>
      <vt:lpstr>3_Metro</vt:lpstr>
      <vt:lpstr>Qari mill-Ktieb  tal-Eżodu Eżodu 32, 7-14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111</cp:revision>
  <dcterms:created xsi:type="dcterms:W3CDTF">2008-12-28T11:50:57Z</dcterms:created>
  <dcterms:modified xsi:type="dcterms:W3CDTF">2024-02-09T04:48:51Z</dcterms:modified>
</cp:coreProperties>
</file>