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</p:sldMasterIdLst>
  <p:notesMasterIdLst>
    <p:notesMasterId r:id="rId46"/>
  </p:notesMasterIdLst>
  <p:sldIdLst>
    <p:sldId id="292" r:id="rId10"/>
    <p:sldId id="258" r:id="rId11"/>
    <p:sldId id="733" r:id="rId12"/>
    <p:sldId id="734" r:id="rId13"/>
    <p:sldId id="735" r:id="rId14"/>
    <p:sldId id="736" r:id="rId15"/>
    <p:sldId id="737" r:id="rId16"/>
    <p:sldId id="738" r:id="rId17"/>
    <p:sldId id="293" r:id="rId18"/>
    <p:sldId id="294" r:id="rId19"/>
    <p:sldId id="273" r:id="rId20"/>
    <p:sldId id="739" r:id="rId21"/>
    <p:sldId id="287" r:id="rId22"/>
    <p:sldId id="274" r:id="rId23"/>
    <p:sldId id="740" r:id="rId24"/>
    <p:sldId id="288" r:id="rId25"/>
    <p:sldId id="315" r:id="rId26"/>
    <p:sldId id="741" r:id="rId27"/>
    <p:sldId id="316" r:id="rId28"/>
    <p:sldId id="621" r:id="rId29"/>
    <p:sldId id="295" r:id="rId30"/>
    <p:sldId id="645" r:id="rId31"/>
    <p:sldId id="296" r:id="rId32"/>
    <p:sldId id="277" r:id="rId33"/>
    <p:sldId id="742" r:id="rId34"/>
    <p:sldId id="743" r:id="rId35"/>
    <p:sldId id="744" r:id="rId36"/>
    <p:sldId id="745" r:id="rId37"/>
    <p:sldId id="746" r:id="rId38"/>
    <p:sldId id="747" r:id="rId39"/>
    <p:sldId id="748" r:id="rId40"/>
    <p:sldId id="749" r:id="rId41"/>
    <p:sldId id="750" r:id="rId42"/>
    <p:sldId id="751" r:id="rId43"/>
    <p:sldId id="618" r:id="rId44"/>
    <p:sldId id="299" r:id="rId45"/>
  </p:sldIdLst>
  <p:sldSz cx="23399750" cy="12599988"/>
  <p:notesSz cx="6858000" cy="9144000"/>
  <p:embeddedFontLs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Corbel" panose="020B0503020204020204" pitchFamily="34" charset="0"/>
      <p:regular r:id="rId51"/>
      <p:bold r:id="rId52"/>
      <p:italic r:id="rId53"/>
      <p:boldItalic r:id="rId54"/>
    </p:embeddedFont>
    <p:embeddedFont>
      <p:font typeface="Franklin Gothic Book" panose="020B0503020102020204" pitchFamily="34" charset="0"/>
      <p:regular r:id="rId55"/>
      <p:italic r:id="rId56"/>
    </p:embeddedFont>
    <p:embeddedFont>
      <p:font typeface="Maltese Times Roman" panose="0202720000000000000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50" y="120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8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6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2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9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9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9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3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6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58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3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7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95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2/22/2024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90713"/>
            <a:ext cx="20609135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b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tal-Ġenesi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Ġen 17, 3-9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2" y="4283770"/>
            <a:ext cx="22538505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46734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2411562"/>
            <a:ext cx="22466496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Ħabirku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tagħrfu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fittxu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1486515"/>
            <a:ext cx="22466496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Ftakru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fl-għeġubijiet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29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491682"/>
            <a:ext cx="22610512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85721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il-maħtur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664530"/>
            <a:ext cx="22034448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Jaħweh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Mal-art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844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758355"/>
            <a:ext cx="22610512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2411562"/>
            <a:ext cx="22250472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Jiftakar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ta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elf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2411562"/>
            <a:ext cx="22250472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Abraham,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wegħda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ħalef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Iżakk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50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491682"/>
            <a:ext cx="22610512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F’dak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Abram </a:t>
            </a:r>
            <a:r>
              <a:rPr lang="en-US" altLang="en-US" sz="15500" dirty="0" err="1">
                <a:latin typeface="Times New Roman" pitchFamily="18" charset="0"/>
              </a:rPr>
              <a:t>inxteħet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wiċċu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fl</a:t>
            </a:r>
            <a:r>
              <a:rPr lang="en-US" altLang="en-US" sz="15500" dirty="0">
                <a:latin typeface="Times New Roman" pitchFamily="18" charset="0"/>
              </a:rPr>
              <a:t>-art, u </a:t>
            </a:r>
            <a:r>
              <a:rPr lang="en-US" altLang="en-US" sz="15500" dirty="0" err="1">
                <a:latin typeface="Times New Roman" pitchFamily="18" charset="0"/>
              </a:rPr>
              <a:t>Alla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kellmu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qallu</a:t>
            </a:r>
            <a:r>
              <a:rPr lang="en-US" altLang="en-US" sz="155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endParaRPr lang="en-US" altLang="en-US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1428038"/>
            <a:ext cx="2232248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Illum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twebbsux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qalbkom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iżda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leħen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il-Mulej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79223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 Ġwann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8, 51-59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lil-Lhud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il-mewt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r>
              <a:rPr lang="en-US" sz="15500" spc="-3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Abraham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inti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3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Abraham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inti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5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jduq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15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Inti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x’taħseb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il-glorja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5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1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tissejjaħx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Abram,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637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madankollu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għaraftuhx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giddieb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8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inħares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għall-ħsieb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kien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91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rah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għalaqt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il-ħamsin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5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Abraham?”.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467578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Għalhekk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il-Lhud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ġebel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iwaddbuhulu</a:t>
            </a:r>
            <a:r>
              <a:rPr lang="en-US" sz="15500" dirty="0">
                <a:latin typeface="Times New Roman" pitchFamily="18" charset="0"/>
              </a:rPr>
              <a:t>;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nħbielhom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ħareġ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mit-tempju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3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nkattrek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nkattrek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sħaħ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slaten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joħorġu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0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ġenerazzjonijiet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tiegħek u ta’</a:t>
            </a:r>
          </a:p>
        </p:txBody>
      </p:sp>
    </p:spTree>
    <p:extLst>
      <p:ext uri="{BB962C8B-B14F-4D97-AF65-F5344CB8AC3E}">
        <p14:creationId xmlns:p14="http://schemas.microsoft.com/office/powerpoint/2010/main" val="295282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frustier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l-art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Kangħan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għal</a:t>
            </a:r>
          </a:p>
        </p:txBody>
      </p:sp>
    </p:spTree>
    <p:extLst>
      <p:ext uri="{BB962C8B-B14F-4D97-AF65-F5344CB8AC3E}">
        <p14:creationId xmlns:p14="http://schemas.microsoft.com/office/powerpoint/2010/main" val="86844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jiena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Alla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żied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jgħid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</a:t>
            </a:r>
            <a:r>
              <a:rPr lang="en-US" altLang="en-US" sz="15500" dirty="0">
                <a:latin typeface="Times New Roman" pitchFamily="18" charset="0"/>
              </a:rPr>
              <a:t> Abraham: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“U int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iżżomm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6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u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ġenerazzjonijiet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60987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1067</TotalTime>
  <Words>574</Words>
  <Application>Microsoft Office PowerPoint</Application>
  <PresentationFormat>Custom</PresentationFormat>
  <Paragraphs>80</Paragraphs>
  <Slides>36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Wingdings</vt:lpstr>
      <vt:lpstr>Arial</vt:lpstr>
      <vt:lpstr>Maltese Times Roman</vt:lpstr>
      <vt:lpstr>Consolas</vt:lpstr>
      <vt:lpstr>Wingdings 3</vt:lpstr>
      <vt:lpstr>Franklin Gothic Book</vt:lpstr>
      <vt:lpstr>Corbel</vt:lpstr>
      <vt:lpstr>Calibri</vt:lpstr>
      <vt:lpstr>Times New Roman</vt:lpstr>
      <vt:lpstr>Wingdings 2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3_Metro</vt:lpstr>
      <vt:lpstr>Qari mill-Ktieb  tal-Ġenesi Ġen 17, 3-9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115</cp:revision>
  <dcterms:created xsi:type="dcterms:W3CDTF">2008-12-28T11:50:57Z</dcterms:created>
  <dcterms:modified xsi:type="dcterms:W3CDTF">2024-02-22T17:12:48Z</dcterms:modified>
</cp:coreProperties>
</file>