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51"/>
  </p:notesMasterIdLst>
  <p:sldIdLst>
    <p:sldId id="292" r:id="rId10"/>
    <p:sldId id="258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293" r:id="rId22"/>
    <p:sldId id="294" r:id="rId23"/>
    <p:sldId id="273" r:id="rId24"/>
    <p:sldId id="656" r:id="rId25"/>
    <p:sldId id="287" r:id="rId26"/>
    <p:sldId id="274" r:id="rId27"/>
    <p:sldId id="657" r:id="rId28"/>
    <p:sldId id="288" r:id="rId29"/>
    <p:sldId id="315" r:id="rId30"/>
    <p:sldId id="658" r:id="rId31"/>
    <p:sldId id="316" r:id="rId32"/>
    <p:sldId id="659" r:id="rId33"/>
    <p:sldId id="661" r:id="rId34"/>
    <p:sldId id="660" r:id="rId35"/>
    <p:sldId id="621" r:id="rId36"/>
    <p:sldId id="295" r:id="rId37"/>
    <p:sldId id="645" r:id="rId38"/>
    <p:sldId id="296" r:id="rId39"/>
    <p:sldId id="277" r:id="rId40"/>
    <p:sldId id="662" r:id="rId41"/>
    <p:sldId id="663" r:id="rId42"/>
    <p:sldId id="664" r:id="rId43"/>
    <p:sldId id="665" r:id="rId44"/>
    <p:sldId id="666" r:id="rId45"/>
    <p:sldId id="667" r:id="rId46"/>
    <p:sldId id="668" r:id="rId47"/>
    <p:sldId id="669" r:id="rId48"/>
    <p:sldId id="618" r:id="rId49"/>
    <p:sldId id="299" r:id="rId50"/>
  </p:sldIdLst>
  <p:sldSz cx="24155400" cy="13247688"/>
  <p:notesSz cx="6858000" cy="9144000"/>
  <p:embeddedFontLs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Corbel" panose="020B0503020204020204" pitchFamily="34" charset="0"/>
      <p:regular r:id="rId56"/>
      <p:bold r:id="rId57"/>
      <p:italic r:id="rId58"/>
      <p:boldItalic r:id="rId59"/>
    </p:embeddedFont>
    <p:embeddedFont>
      <p:font typeface="Franklin Gothic Book" panose="020B0503020102020204" pitchFamily="34" charset="0"/>
      <p:regular r:id="rId60"/>
      <p:italic r:id="rId61"/>
    </p:embeddedFont>
    <p:embeddedFont>
      <p:font typeface="Maltese Times Roman" panose="02027200000000000000"/>
      <p:regular r:id="rId62"/>
      <p:bold r:id="rId63"/>
      <p:italic r:id="rId64"/>
      <p:boldItalic r:id="rId65"/>
    </p:embeddedFont>
    <p:embeddedFont>
      <p:font typeface="Wingdings 2" panose="05020102010507070707" pitchFamily="18" charset="2"/>
      <p:regular r:id="rId66"/>
    </p:embeddedFont>
    <p:embeddedFont>
      <p:font typeface="Wingdings 3" panose="05040102010807070707" pitchFamily="18" charset="2"/>
      <p:regular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684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1369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2054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2739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342474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410968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479463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547957" algn="l" defTabSz="213698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 userDrawn="1">
          <p15:clr>
            <a:srgbClr val="A4A3A4"/>
          </p15:clr>
        </p15:guide>
        <p15:guide id="2" pos="7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6" y="120"/>
      </p:cViewPr>
      <p:guideLst>
        <p:guide orient="horz" pos="4173"/>
        <p:guide pos="7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0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6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685800"/>
            <a:ext cx="625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1pPr>
    <a:lvl2pPr marL="1068494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2pPr>
    <a:lvl3pPr marL="2136989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3pPr>
    <a:lvl4pPr marL="3205483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4pPr>
    <a:lvl5pPr marL="4273978" algn="l" rtl="0" eaLnBrk="0" fontAlgn="base" hangingPunct="0">
      <a:spcBef>
        <a:spcPct val="30000"/>
      </a:spcBef>
      <a:spcAft>
        <a:spcPct val="0"/>
      </a:spcAft>
      <a:defRPr sz="2771" kern="1200">
        <a:solidFill>
          <a:schemeClr val="tx1"/>
        </a:solidFill>
        <a:latin typeface="+mn-lt"/>
        <a:ea typeface="+mn-ea"/>
        <a:cs typeface="+mn-cs"/>
      </a:defRPr>
    </a:lvl5pPr>
    <a:lvl6pPr marL="5342474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6pPr>
    <a:lvl7pPr marL="6410968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7pPr>
    <a:lvl8pPr marL="7479463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8pPr>
    <a:lvl9pPr marL="8547957" algn="l" defTabSz="2136989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6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3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5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9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7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685800"/>
            <a:ext cx="6251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6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1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 marL="1044985" indent="0"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 marL="2089969" indent="0"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 marL="3134954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 marL="4179938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lvl6pPr marL="5224923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6pPr>
            <a:lvl7pPr marL="626990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7pPr>
            <a:lvl8pPr marL="7314892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8pPr>
            <a:lvl9pPr marL="8359877" indent="0"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 rtlCol="0">
            <a:normAutofit/>
          </a:bodyPr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763" y="1315572"/>
            <a:ext cx="121614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29" y="1315572"/>
            <a:ext cx="75485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111" y="1315572"/>
            <a:ext cx="20969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1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81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1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81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15542" y="8390202"/>
            <a:ext cx="20532089" cy="3815335"/>
          </a:xfrm>
        </p:spPr>
        <p:txBody>
          <a:bodyPr/>
          <a:lstStyle>
            <a:lvl1pPr marR="20900" algn="l">
              <a:defRPr sz="9144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5542" y="5475711"/>
            <a:ext cx="20532089" cy="2914492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515">
                <a:solidFill>
                  <a:schemeClr val="tx1"/>
                </a:solidFill>
              </a:defRPr>
            </a:lvl1pPr>
            <a:lvl2pPr marL="1044985" indent="0" algn="ctr">
              <a:buNone/>
            </a:lvl2pPr>
            <a:lvl3pPr marL="2089969" indent="0" algn="ctr">
              <a:buNone/>
            </a:lvl3pPr>
            <a:lvl4pPr marL="3134954" indent="0" algn="ctr">
              <a:buNone/>
            </a:lvl4pPr>
            <a:lvl5pPr marL="4179938" indent="0" algn="ctr">
              <a:buNone/>
            </a:lvl5pPr>
            <a:lvl6pPr marL="5224923" indent="0" algn="ctr">
              <a:buNone/>
            </a:lvl6pPr>
            <a:lvl7pPr marL="6269907" indent="0" algn="ctr">
              <a:buNone/>
            </a:lvl7pPr>
            <a:lvl8pPr marL="7314892" indent="0" algn="ctr">
              <a:buNone/>
            </a:lvl8pPr>
            <a:lvl9pPr marL="835987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757072" y="2073017"/>
            <a:ext cx="11415104" cy="11186937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89701" y="1"/>
            <a:ext cx="14564533" cy="1277850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8986" tIns="104494" rIns="208986" bIns="104494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3246901" y="2443653"/>
            <a:ext cx="7948613" cy="3141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701010" y="1"/>
            <a:ext cx="724662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701011" y="8243006"/>
            <a:ext cx="8454391" cy="2207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1010" y="1"/>
            <a:ext cx="362331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713594" y="8203143"/>
            <a:ext cx="5523031" cy="5044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701009" y="8243005"/>
            <a:ext cx="422719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701011" y="2649539"/>
            <a:ext cx="8454391" cy="55934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701011" y="3385520"/>
            <a:ext cx="8454391" cy="4857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16835" y="8243005"/>
            <a:ext cx="13084174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409066" y="8243005"/>
            <a:ext cx="14090650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68734" y="4710290"/>
            <a:ext cx="14895830" cy="35327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8734" y="4121503"/>
            <a:ext cx="14895830" cy="412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2077699" y="8243005"/>
            <a:ext cx="3623311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986" tIns="104494" rIns="208986" bIns="10449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48" y="775850"/>
            <a:ext cx="22465360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81314" y="1315572"/>
            <a:ext cx="71293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86159" y="1315572"/>
            <a:ext cx="7129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82610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5809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1000" y="1315572"/>
            <a:ext cx="96452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401" y="2611043"/>
            <a:ext cx="15105176" cy="1888222"/>
          </a:xfrm>
        </p:spPr>
        <p:txBody>
          <a:bodyPr lIns="166616" bIns="0"/>
          <a:lstStyle>
            <a:lvl1pPr marL="125399" indent="0">
              <a:buNone/>
              <a:defRPr sz="4515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398" y="989162"/>
            <a:ext cx="21546618" cy="1501404"/>
          </a:xfrm>
        </p:spPr>
        <p:txBody>
          <a:bodyPr tIns="129591"/>
          <a:lstStyle>
            <a:lvl1pPr algn="l">
              <a:buNone/>
              <a:defRPr sz="8693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1" y="989162"/>
            <a:ext cx="21739861" cy="1766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42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7868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75850"/>
            <a:ext cx="23425705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53" y="1315572"/>
            <a:ext cx="121614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10" y="1315572"/>
            <a:ext cx="71293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89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94204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99047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99695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75180" y="1315572"/>
            <a:ext cx="20967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84" y="1315572"/>
            <a:ext cx="9645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78" y="989162"/>
            <a:ext cx="20532089" cy="1766359"/>
          </a:xfrm>
        </p:spPr>
        <p:txBody>
          <a:bodyPr/>
          <a:lstStyle>
            <a:lvl1pPr>
              <a:defRPr sz="9144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3495919"/>
            <a:ext cx="10672830" cy="1235836"/>
          </a:xfrm>
        </p:spPr>
        <p:txBody>
          <a:bodyPr anchor="ctr"/>
          <a:lstStyle>
            <a:lvl1pPr marL="167199" indent="0" algn="l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270610" y="3495919"/>
            <a:ext cx="10677022" cy="1235836"/>
          </a:xfrm>
        </p:spPr>
        <p:txBody>
          <a:bodyPr anchor="ctr"/>
          <a:lstStyle>
            <a:lvl1pPr marL="167199" indent="0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515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07771" y="4750155"/>
            <a:ext cx="10672830" cy="7648332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750155"/>
            <a:ext cx="10677022" cy="7648332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42" y="989162"/>
            <a:ext cx="20532089" cy="1766359"/>
          </a:xfrm>
        </p:spPr>
        <p:txBody>
          <a:bodyPr/>
          <a:lstStyle>
            <a:lvl1pPr>
              <a:defRPr sz="9144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56" y="527454"/>
            <a:ext cx="21739861" cy="2244747"/>
          </a:xfrm>
        </p:spPr>
        <p:txBody>
          <a:bodyPr anchor="ctr"/>
          <a:lstStyle>
            <a:lvl1pPr algn="l">
              <a:buNone/>
              <a:defRPr sz="82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1656" y="2772202"/>
            <a:ext cx="6642735" cy="8831792"/>
          </a:xfrm>
        </p:spPr>
        <p:txBody>
          <a:bodyPr/>
          <a:lstStyle>
            <a:lvl1pPr marL="125399" indent="0">
              <a:buNone/>
              <a:defRPr sz="4064"/>
            </a:lvl1pPr>
            <a:lvl2pPr>
              <a:buNone/>
              <a:defRPr sz="2710"/>
            </a:lvl2pPr>
            <a:lvl3pPr>
              <a:buNone/>
              <a:defRPr sz="2258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58275" y="2772202"/>
            <a:ext cx="14493240" cy="8831792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2927" y="2"/>
            <a:ext cx="23186669" cy="36277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0345" y="3640049"/>
            <a:ext cx="2319924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2541491" y="2309501"/>
            <a:ext cx="254526" cy="33968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944082" y="2603895"/>
            <a:ext cx="254526" cy="33968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2025671" y="2803222"/>
            <a:ext cx="254528" cy="339687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415540" y="852373"/>
            <a:ext cx="18116551" cy="1355577"/>
          </a:xfrm>
        </p:spPr>
        <p:txBody>
          <a:bodyPr anchor="b"/>
          <a:lstStyle>
            <a:lvl1pPr algn="l">
              <a:buNone/>
              <a:defRPr sz="485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218" y="3658243"/>
            <a:ext cx="23189184" cy="95815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415540" y="2221748"/>
            <a:ext cx="18116551" cy="1324769"/>
          </a:xfrm>
        </p:spPr>
        <p:txBody>
          <a:bodyPr/>
          <a:lstStyle>
            <a:lvl1pPr marL="62699" indent="0">
              <a:spcBef>
                <a:spcPts val="0"/>
              </a:spcBef>
              <a:buNone/>
              <a:defRPr sz="3161">
                <a:solidFill>
                  <a:srgbClr val="FFFFFF"/>
                </a:solidFill>
              </a:defRPr>
            </a:lvl1pPr>
            <a:lvl2pPr>
              <a:defRPr sz="2710"/>
            </a:lvl2pPr>
            <a:lvl3pPr>
              <a:defRPr sz="2258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10077" y="107333"/>
            <a:ext cx="563625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540" y="107333"/>
            <a:ext cx="14694535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46336" y="107333"/>
            <a:ext cx="1207769" cy="70531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4" y="530526"/>
            <a:ext cx="5233670" cy="113034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0360" y="530526"/>
            <a:ext cx="15499715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lIns="185129" tIns="92565" rIns="185129" bIns="92565" anchor="t"/>
          <a:lstStyle>
            <a:lvl1pPr algn="l">
              <a:defRPr sz="9144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>
                <a:latin typeface="Times New Roman" panose="02020603050405020304" pitchFamily="18" charset="0"/>
              </a:defRPr>
            </a:lvl2pPr>
            <a:lvl3pPr>
              <a:defRPr sz="4515">
                <a:latin typeface="Times New Roman" panose="02020603050405020304" pitchFamily="18" charset="0"/>
              </a:defRPr>
            </a:lvl3pPr>
            <a:lvl4pPr>
              <a:defRPr sz="4064">
                <a:latin typeface="Times New Roman" panose="02020603050405020304" pitchFamily="18" charset="0"/>
              </a:defRPr>
            </a:lvl4pPr>
            <a:lvl5pPr>
              <a:defRPr sz="4064">
                <a:latin typeface="Times New Roman" panose="02020603050405020304" pitchFamily="18" charset="0"/>
              </a:defRPr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>
                <a:latin typeface="Times New Roman" panose="02020603050405020304" pitchFamily="18" charset="0"/>
              </a:defRPr>
            </a:lvl2pPr>
            <a:lvl3pPr>
              <a:defRPr sz="4064">
                <a:latin typeface="Times New Roman" panose="02020603050405020304" pitchFamily="18" charset="0"/>
              </a:defRPr>
            </a:lvl3pPr>
            <a:lvl4pPr>
              <a:defRPr sz="3613">
                <a:latin typeface="Times New Roman" panose="02020603050405020304" pitchFamily="18" charset="0"/>
              </a:defRPr>
            </a:lvl4pPr>
            <a:lvl5pPr>
              <a:defRPr sz="3613">
                <a:latin typeface="Times New Roman" panose="02020603050405020304" pitchFamily="18" charset="0"/>
              </a:defRPr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>
                <a:latin typeface="Times New Roman" panose="02020603050405020304" pitchFamily="18" charset="0"/>
              </a:defRPr>
            </a:lvl2pPr>
            <a:lvl3pPr>
              <a:defRPr sz="5532">
                <a:latin typeface="Times New Roman" panose="02020603050405020304" pitchFamily="18" charset="0"/>
              </a:defRPr>
            </a:lvl3pPr>
            <a:lvl4pPr>
              <a:defRPr sz="4515">
                <a:latin typeface="Times New Roman" panose="02020603050405020304" pitchFamily="18" charset="0"/>
              </a:defRPr>
            </a:lvl4pPr>
            <a:lvl5pPr>
              <a:defRPr sz="4515">
                <a:latin typeface="Times New Roman" panose="02020603050405020304" pitchFamily="18" charset="0"/>
              </a:defRPr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lIns="185129" tIns="92565" rIns="185129" bIns="92565" anchor="b"/>
          <a:lstStyle>
            <a:lvl1pPr algn="l">
              <a:defRPr sz="4515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2" userDrawn="1">
          <p15:clr>
            <a:srgbClr val="FBAE40"/>
          </p15:clr>
        </p15:guide>
        <p15:guide id="2" pos="760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657" y="4115371"/>
            <a:ext cx="20532089" cy="2839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311" y="7507024"/>
            <a:ext cx="16908781" cy="3385520"/>
          </a:xfrm>
        </p:spPr>
        <p:txBody>
          <a:bodyPr/>
          <a:lstStyle>
            <a:lvl1pPr marL="0" indent="0" algn="ctr">
              <a:buNone/>
              <a:defRPr/>
            </a:lvl1pPr>
            <a:lvl2pPr marL="1044985" indent="0" algn="ctr">
              <a:buNone/>
              <a:defRPr/>
            </a:lvl2pPr>
            <a:lvl3pPr marL="2089969" indent="0" algn="ctr">
              <a:buNone/>
              <a:defRPr/>
            </a:lvl3pPr>
            <a:lvl4pPr marL="3134954" indent="0" algn="ctr">
              <a:buNone/>
              <a:defRPr/>
            </a:lvl4pPr>
            <a:lvl5pPr marL="4179938" indent="0" algn="ctr">
              <a:buNone/>
              <a:defRPr/>
            </a:lvl5pPr>
            <a:lvl6pPr marL="5224923" indent="0" algn="ctr">
              <a:buNone/>
              <a:defRPr/>
            </a:lvl6pPr>
            <a:lvl7pPr marL="6269907" indent="0" algn="ctr">
              <a:buNone/>
              <a:defRPr/>
            </a:lvl7pPr>
            <a:lvl8pPr marL="7314892" indent="0" algn="ctr">
              <a:buNone/>
              <a:defRPr/>
            </a:lvl8pPr>
            <a:lvl9pPr marL="835987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12" y="8512868"/>
            <a:ext cx="20532089" cy="2631137"/>
          </a:xfrm>
        </p:spPr>
        <p:txBody>
          <a:bodyPr anchor="t"/>
          <a:lstStyle>
            <a:lvl1pPr algn="l">
              <a:defRPr sz="91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12" y="5614937"/>
            <a:ext cx="20532089" cy="2897930"/>
          </a:xfrm>
        </p:spPr>
        <p:txBody>
          <a:bodyPr anchor="b"/>
          <a:lstStyle>
            <a:lvl1pPr marL="0" indent="0">
              <a:buNone/>
              <a:defRPr sz="4515"/>
            </a:lvl1pPr>
            <a:lvl2pPr marL="1044985" indent="0">
              <a:buNone/>
              <a:defRPr sz="4064"/>
            </a:lvl2pPr>
            <a:lvl3pPr marL="2089969" indent="0">
              <a:buNone/>
              <a:defRPr sz="3613"/>
            </a:lvl3pPr>
            <a:lvl4pPr marL="3134954" indent="0">
              <a:buNone/>
              <a:defRPr sz="3161"/>
            </a:lvl4pPr>
            <a:lvl5pPr marL="4179938" indent="0">
              <a:buNone/>
              <a:defRPr sz="3161"/>
            </a:lvl5pPr>
            <a:lvl6pPr marL="5224923" indent="0">
              <a:buNone/>
              <a:defRPr sz="3161"/>
            </a:lvl6pPr>
            <a:lvl7pPr marL="6269907" indent="0">
              <a:buNone/>
              <a:defRPr sz="3161"/>
            </a:lvl7pPr>
            <a:lvl8pPr marL="7314892" indent="0">
              <a:buNone/>
              <a:defRPr sz="3161"/>
            </a:lvl8pPr>
            <a:lvl9pPr marL="8359877" indent="0">
              <a:buNone/>
              <a:defRPr sz="3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0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8995" y="3091129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515"/>
            </a:lvl3pPr>
            <a:lvl4pPr>
              <a:defRPr sz="4064"/>
            </a:lvl4pPr>
            <a:lvl5pPr>
              <a:defRPr sz="4064"/>
            </a:lvl5pPr>
            <a:lvl6pPr>
              <a:defRPr sz="4064"/>
            </a:lvl6pPr>
            <a:lvl7pPr>
              <a:defRPr sz="4064"/>
            </a:lvl7pPr>
            <a:lvl8pPr>
              <a:defRPr sz="4064"/>
            </a:lvl8pPr>
            <a:lvl9pPr>
              <a:defRPr sz="4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71" y="2965399"/>
            <a:ext cx="10672830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771" y="4201234"/>
            <a:ext cx="10672830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0610" y="2965399"/>
            <a:ext cx="10677022" cy="1235836"/>
          </a:xfrm>
        </p:spPr>
        <p:txBody>
          <a:bodyPr anchor="b"/>
          <a:lstStyle>
            <a:lvl1pPr marL="0" indent="0">
              <a:buNone/>
              <a:defRPr sz="5532" b="1"/>
            </a:lvl1pPr>
            <a:lvl2pPr marL="1044985" indent="0">
              <a:buNone/>
              <a:defRPr sz="4515" b="1"/>
            </a:lvl2pPr>
            <a:lvl3pPr marL="2089969" indent="0">
              <a:buNone/>
              <a:defRPr sz="4064" b="1"/>
            </a:lvl3pPr>
            <a:lvl4pPr marL="3134954" indent="0">
              <a:buNone/>
              <a:defRPr sz="3613" b="1"/>
            </a:lvl4pPr>
            <a:lvl5pPr marL="4179938" indent="0">
              <a:buNone/>
              <a:defRPr sz="3613" b="1"/>
            </a:lvl5pPr>
            <a:lvl6pPr marL="5224923" indent="0">
              <a:buNone/>
              <a:defRPr sz="3613" b="1"/>
            </a:lvl6pPr>
            <a:lvl7pPr marL="6269907" indent="0">
              <a:buNone/>
              <a:defRPr sz="3613" b="1"/>
            </a:lvl7pPr>
            <a:lvl8pPr marL="7314892" indent="0">
              <a:buNone/>
              <a:defRPr sz="3613" b="1"/>
            </a:lvl8pPr>
            <a:lvl9pPr marL="8359877" indent="0">
              <a:buNone/>
              <a:defRPr sz="3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10" y="4201234"/>
            <a:ext cx="10677022" cy="7632755"/>
          </a:xfrm>
        </p:spPr>
        <p:txBody>
          <a:bodyPr/>
          <a:lstStyle>
            <a:lvl1pPr>
              <a:defRPr sz="5532"/>
            </a:lvl1pPr>
            <a:lvl2pPr>
              <a:defRPr sz="4515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lvl6pPr>
              <a:defRPr sz="3613"/>
            </a:lvl6pPr>
            <a:lvl7pPr>
              <a:defRPr sz="3613"/>
            </a:lvl7pPr>
            <a:lvl8pPr>
              <a:defRPr sz="3613"/>
            </a:lvl8pPr>
            <a:lvl9pPr>
              <a:defRPr sz="36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527454"/>
            <a:ext cx="7946961" cy="2244747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091" y="527456"/>
            <a:ext cx="13503539" cy="11306535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515"/>
            </a:lvl4pPr>
            <a:lvl5pPr>
              <a:defRPr sz="4515"/>
            </a:lvl5pPr>
            <a:lvl6pPr>
              <a:defRPr sz="4515"/>
            </a:lvl6pPr>
            <a:lvl7pPr>
              <a:defRPr sz="4515"/>
            </a:lvl7pPr>
            <a:lvl8pPr>
              <a:defRPr sz="4515"/>
            </a:lvl8pPr>
            <a:lvl9pPr>
              <a:defRPr sz="45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7772" y="2772203"/>
            <a:ext cx="7946961" cy="9061787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4"/>
            <a:ext cx="5434965" cy="11303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69" y="530524"/>
            <a:ext cx="15902306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764" y="1315572"/>
            <a:ext cx="121614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728" y="1315572"/>
            <a:ext cx="75485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110" y="1315572"/>
            <a:ext cx="20970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0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180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0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80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15540" y="8390202"/>
            <a:ext cx="20532091" cy="3815335"/>
          </a:xfrm>
        </p:spPr>
        <p:txBody>
          <a:bodyPr/>
          <a:lstStyle>
            <a:lvl1pPr marR="20905" algn="l">
              <a:defRPr sz="9144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15540" y="5475711"/>
            <a:ext cx="20532091" cy="2914492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629">
                <a:solidFill>
                  <a:schemeClr val="tx1"/>
                </a:solidFill>
              </a:defRPr>
            </a:lvl1pPr>
            <a:lvl2pPr marL="1045243" indent="0" algn="ctr">
              <a:buNone/>
            </a:lvl2pPr>
            <a:lvl3pPr marL="2090485" indent="0" algn="ctr">
              <a:buNone/>
            </a:lvl3pPr>
            <a:lvl4pPr marL="3135728" indent="0" algn="ctr">
              <a:buNone/>
            </a:lvl4pPr>
            <a:lvl5pPr marL="4180971" indent="0" algn="ctr">
              <a:buNone/>
            </a:lvl5pPr>
            <a:lvl6pPr marL="5226214" indent="0" algn="ctr">
              <a:buNone/>
            </a:lvl6pPr>
            <a:lvl7pPr marL="6271456" indent="0" algn="ctr">
              <a:buNone/>
            </a:lvl7pPr>
            <a:lvl8pPr marL="7316699" indent="0" algn="ctr">
              <a:buNone/>
            </a:lvl8pPr>
            <a:lvl9pPr marL="836194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629" y="9273382"/>
            <a:ext cx="14493240" cy="1094775"/>
          </a:xfrm>
        </p:spPr>
        <p:txBody>
          <a:bodyPr anchor="b"/>
          <a:lstStyle>
            <a:lvl1pPr algn="l">
              <a:defRPr sz="45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4629" y="1183707"/>
            <a:ext cx="14493240" cy="7948613"/>
          </a:xfrm>
        </p:spPr>
        <p:txBody>
          <a:bodyPr/>
          <a:lstStyle>
            <a:lvl1pPr marL="0" indent="0">
              <a:buNone/>
              <a:defRPr sz="7338"/>
            </a:lvl1pPr>
            <a:lvl2pPr marL="1044985" indent="0">
              <a:buNone/>
              <a:defRPr sz="6435"/>
            </a:lvl2pPr>
            <a:lvl3pPr marL="2089969" indent="0">
              <a:buNone/>
              <a:defRPr sz="5532"/>
            </a:lvl3pPr>
            <a:lvl4pPr marL="3134954" indent="0">
              <a:buNone/>
              <a:defRPr sz="4515"/>
            </a:lvl4pPr>
            <a:lvl5pPr marL="4179938" indent="0">
              <a:buNone/>
              <a:defRPr sz="4515"/>
            </a:lvl5pPr>
            <a:lvl6pPr marL="5224923" indent="0">
              <a:buNone/>
              <a:defRPr sz="4515"/>
            </a:lvl6pPr>
            <a:lvl7pPr marL="6269907" indent="0">
              <a:buNone/>
              <a:defRPr sz="4515"/>
            </a:lvl7pPr>
            <a:lvl8pPr marL="7314892" indent="0">
              <a:buNone/>
              <a:defRPr sz="4515"/>
            </a:lvl8pPr>
            <a:lvl9pPr marL="8359877" indent="0">
              <a:buNone/>
              <a:defRPr sz="451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29" y="10368157"/>
            <a:ext cx="14493240" cy="1554763"/>
          </a:xfrm>
        </p:spPr>
        <p:txBody>
          <a:bodyPr/>
          <a:lstStyle>
            <a:lvl1pPr marL="0" indent="0">
              <a:buNone/>
              <a:defRPr sz="3161"/>
            </a:lvl1pPr>
            <a:lvl2pPr marL="1044985" indent="0">
              <a:buNone/>
              <a:defRPr sz="2710"/>
            </a:lvl2pPr>
            <a:lvl3pPr marL="2089969" indent="0">
              <a:buNone/>
              <a:defRPr sz="2258"/>
            </a:lvl3pPr>
            <a:lvl4pPr marL="3134954" indent="0">
              <a:buNone/>
              <a:defRPr sz="2032"/>
            </a:lvl4pPr>
            <a:lvl5pPr marL="4179938" indent="0">
              <a:buNone/>
              <a:defRPr sz="2032"/>
            </a:lvl5pPr>
            <a:lvl6pPr marL="5224923" indent="0">
              <a:buNone/>
              <a:defRPr sz="2032"/>
            </a:lvl6pPr>
            <a:lvl7pPr marL="6269907" indent="0">
              <a:buNone/>
              <a:defRPr sz="2032"/>
            </a:lvl7pPr>
            <a:lvl8pPr marL="7314892" indent="0">
              <a:buNone/>
              <a:defRPr sz="2032"/>
            </a:lvl8pPr>
            <a:lvl9pPr marL="8359877" indent="0">
              <a:buNone/>
              <a:defRPr sz="20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757072" y="2073017"/>
            <a:ext cx="11415104" cy="11186937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9037" tIns="104520" rIns="209037" bIns="10452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89701" y="1"/>
            <a:ext cx="14564533" cy="1277850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9037" tIns="104520" rIns="209037" bIns="10452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3246902" y="2443652"/>
            <a:ext cx="7948613" cy="31410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701012" y="1"/>
            <a:ext cx="7246620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701011" y="8243006"/>
            <a:ext cx="8454391" cy="22079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701011" y="1"/>
            <a:ext cx="3623311" cy="824300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713594" y="8203143"/>
            <a:ext cx="5523030" cy="5044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701011" y="8243005"/>
            <a:ext cx="422719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701011" y="2649539"/>
            <a:ext cx="8454391" cy="55934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701011" y="3385520"/>
            <a:ext cx="8454391" cy="48574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16836" y="8243005"/>
            <a:ext cx="13084175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409066" y="8243005"/>
            <a:ext cx="14090650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68734" y="4710290"/>
            <a:ext cx="14895830" cy="35327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68734" y="4121503"/>
            <a:ext cx="14895830" cy="412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2077701" y="8243005"/>
            <a:ext cx="3623311" cy="50046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9037" tIns="104520" rIns="209037" bIns="1045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348" y="775850"/>
            <a:ext cx="22465360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81314" y="1315572"/>
            <a:ext cx="71293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86158" y="1315572"/>
            <a:ext cx="71290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82609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58097" y="1315572"/>
            <a:ext cx="25161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1000" y="1315572"/>
            <a:ext cx="96452" cy="7053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400" y="2611043"/>
            <a:ext cx="15105176" cy="1888222"/>
          </a:xfrm>
        </p:spPr>
        <p:txBody>
          <a:bodyPr lIns="166658" bIns="0"/>
          <a:lstStyle>
            <a:lvl1pPr marL="125429" indent="0">
              <a:buNone/>
              <a:defRPr sz="4629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6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1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6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00" y="989162"/>
            <a:ext cx="21546617" cy="1501404"/>
          </a:xfrm>
        </p:spPr>
        <p:txBody>
          <a:bodyPr tIns="129623"/>
          <a:lstStyle>
            <a:lvl1pPr algn="l">
              <a:buNone/>
              <a:defRPr sz="8693" b="0" cap="none" spc="-34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72" y="989162"/>
            <a:ext cx="21739860" cy="1766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42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629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7868" y="3420101"/>
            <a:ext cx="10668635" cy="8742862"/>
          </a:xfrm>
        </p:spPr>
        <p:txBody>
          <a:bodyPr/>
          <a:lstStyle>
            <a:lvl1pPr>
              <a:defRPr sz="6435"/>
            </a:lvl1pPr>
            <a:lvl2pPr>
              <a:defRPr sz="5532"/>
            </a:lvl2pPr>
            <a:lvl3pPr>
              <a:defRPr sz="4629"/>
            </a:lvl3pPr>
            <a:lvl4pPr>
              <a:defRPr sz="4064"/>
            </a:lvl4pPr>
            <a:lvl5pPr>
              <a:defRPr sz="406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75850"/>
            <a:ext cx="23425705" cy="171422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53" y="1315572"/>
            <a:ext cx="121614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810" y="1315572"/>
            <a:ext cx="71293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88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94204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99047" y="1315572"/>
            <a:ext cx="7548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99694" y="1315572"/>
            <a:ext cx="25161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75180" y="1315572"/>
            <a:ext cx="20967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84" y="1315572"/>
            <a:ext cx="96455" cy="7053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77" y="989162"/>
            <a:ext cx="20532091" cy="1766359"/>
          </a:xfrm>
        </p:spPr>
        <p:txBody>
          <a:bodyPr/>
          <a:lstStyle>
            <a:lvl1pPr>
              <a:defRPr sz="9144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769" y="3495919"/>
            <a:ext cx="10672831" cy="1235836"/>
          </a:xfrm>
        </p:spPr>
        <p:txBody>
          <a:bodyPr anchor="ctr"/>
          <a:lstStyle>
            <a:lvl1pPr marL="167239" indent="0" algn="l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629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270609" y="3495919"/>
            <a:ext cx="10677022" cy="1235836"/>
          </a:xfrm>
        </p:spPr>
        <p:txBody>
          <a:bodyPr anchor="ctr"/>
          <a:lstStyle>
            <a:lvl1pPr marL="167239" indent="0">
              <a:buNone/>
              <a:defRPr sz="5532" b="1">
                <a:solidFill>
                  <a:schemeClr val="accent2"/>
                </a:solidFill>
              </a:defRPr>
            </a:lvl1pPr>
            <a:lvl2pPr>
              <a:buNone/>
              <a:defRPr sz="4629" b="1"/>
            </a:lvl2pPr>
            <a:lvl3pPr>
              <a:buNone/>
              <a:defRPr sz="4064" b="1"/>
            </a:lvl3pPr>
            <a:lvl4pPr>
              <a:buNone/>
              <a:defRPr sz="3613" b="1"/>
            </a:lvl4pPr>
            <a:lvl5pPr>
              <a:buNone/>
              <a:defRPr sz="3613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07769" y="4750155"/>
            <a:ext cx="10672831" cy="7648332"/>
          </a:xfrm>
        </p:spPr>
        <p:txBody>
          <a:bodyPr/>
          <a:lstStyle>
            <a:lvl1pPr>
              <a:defRPr sz="5532"/>
            </a:lvl1pPr>
            <a:lvl2pPr>
              <a:defRPr sz="4629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0609" y="4750155"/>
            <a:ext cx="10677022" cy="7648332"/>
          </a:xfrm>
        </p:spPr>
        <p:txBody>
          <a:bodyPr/>
          <a:lstStyle>
            <a:lvl1pPr>
              <a:defRPr sz="5532"/>
            </a:lvl1pPr>
            <a:lvl2pPr>
              <a:defRPr sz="4629"/>
            </a:lvl2pPr>
            <a:lvl3pPr>
              <a:defRPr sz="4064"/>
            </a:lvl3pPr>
            <a:lvl4pPr>
              <a:defRPr sz="3613"/>
            </a:lvl4pPr>
            <a:lvl5pPr>
              <a:defRPr sz="3613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540" y="989162"/>
            <a:ext cx="20532091" cy="1766359"/>
          </a:xfrm>
        </p:spPr>
        <p:txBody>
          <a:bodyPr/>
          <a:lstStyle>
            <a:lvl1pPr>
              <a:defRPr sz="9144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56" y="527454"/>
            <a:ext cx="21739860" cy="2244747"/>
          </a:xfrm>
        </p:spPr>
        <p:txBody>
          <a:bodyPr anchor="ctr"/>
          <a:lstStyle>
            <a:lvl1pPr algn="l">
              <a:buNone/>
              <a:defRPr sz="8241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1655" y="2772202"/>
            <a:ext cx="6642735" cy="8831792"/>
          </a:xfrm>
        </p:spPr>
        <p:txBody>
          <a:bodyPr/>
          <a:lstStyle>
            <a:lvl1pPr marL="125429" indent="0">
              <a:buNone/>
              <a:defRPr sz="4064"/>
            </a:lvl1pPr>
            <a:lvl2pPr>
              <a:buNone/>
              <a:defRPr sz="2710"/>
            </a:lvl2pPr>
            <a:lvl3pPr>
              <a:buNone/>
              <a:defRPr sz="2258"/>
            </a:lvl3pPr>
            <a:lvl4pPr>
              <a:buNone/>
              <a:defRPr sz="2032"/>
            </a:lvl4pPr>
            <a:lvl5pPr>
              <a:buNone/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58275" y="2772202"/>
            <a:ext cx="14493240" cy="8831792"/>
          </a:xfrm>
        </p:spPr>
        <p:txBody>
          <a:bodyPr/>
          <a:lstStyle>
            <a:lvl1pPr>
              <a:defRPr sz="7338"/>
            </a:lvl1pPr>
            <a:lvl2pPr>
              <a:defRPr sz="6435"/>
            </a:lvl2pPr>
            <a:lvl3pPr>
              <a:defRPr sz="5532"/>
            </a:lvl3pPr>
            <a:lvl4pPr>
              <a:defRPr sz="4629"/>
            </a:lvl4pPr>
            <a:lvl5pPr>
              <a:defRPr sz="462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2926" y="2"/>
            <a:ext cx="23186669" cy="362778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60346" y="3640049"/>
            <a:ext cx="2319924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2541491" y="2309501"/>
            <a:ext cx="254526" cy="33968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944082" y="2603895"/>
            <a:ext cx="254526" cy="33968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2025670" y="2803222"/>
            <a:ext cx="254528" cy="339687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415541" y="852373"/>
            <a:ext cx="18116551" cy="1355577"/>
          </a:xfrm>
        </p:spPr>
        <p:txBody>
          <a:bodyPr anchor="b"/>
          <a:lstStyle>
            <a:lvl1pPr algn="l">
              <a:buNone/>
              <a:defRPr sz="485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218" y="3658243"/>
            <a:ext cx="23189184" cy="95815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33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415541" y="2221748"/>
            <a:ext cx="18116551" cy="1324769"/>
          </a:xfrm>
        </p:spPr>
        <p:txBody>
          <a:bodyPr/>
          <a:lstStyle>
            <a:lvl1pPr marL="62715" indent="0">
              <a:spcBef>
                <a:spcPts val="0"/>
              </a:spcBef>
              <a:buNone/>
              <a:defRPr sz="3161">
                <a:solidFill>
                  <a:srgbClr val="FFFFFF"/>
                </a:solidFill>
              </a:defRPr>
            </a:lvl1pPr>
            <a:lvl2pPr>
              <a:defRPr sz="2710"/>
            </a:lvl2pPr>
            <a:lvl3pPr>
              <a:defRPr sz="2258"/>
            </a:lvl3pPr>
            <a:lvl4pPr>
              <a:defRPr sz="2032"/>
            </a:lvl4pPr>
            <a:lvl5pPr>
              <a:defRPr sz="203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10075" y="107333"/>
            <a:ext cx="5636260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5541" y="107333"/>
            <a:ext cx="14694535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46334" y="107333"/>
            <a:ext cx="1207771" cy="7053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2665" y="530526"/>
            <a:ext cx="5233670" cy="113034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0361" y="530526"/>
            <a:ext cx="15499715" cy="11303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7771" y="12278646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3096" y="12278646"/>
            <a:ext cx="7649210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11372" y="12278646"/>
            <a:ext cx="5636259" cy="705317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71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1"/>
          </a:solidFill>
          <a:latin typeface="Calibri" pitchFamily="34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38" kern="1200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35" kern="1200">
          <a:solidFill>
            <a:schemeClr val="tx1"/>
          </a:solidFill>
          <a:latin typeface="+mn-lt"/>
          <a:ea typeface="+mn-ea"/>
          <a:cs typeface="+mn-cs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32" kern="1200">
          <a:solidFill>
            <a:schemeClr val="tx1"/>
          </a:solidFill>
          <a:latin typeface="+mn-lt"/>
          <a:ea typeface="+mn-ea"/>
          <a:cs typeface="+mn-cs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15" kern="1200">
          <a:solidFill>
            <a:schemeClr val="tx1"/>
          </a:solidFill>
          <a:latin typeface="+mn-lt"/>
          <a:ea typeface="+mn-ea"/>
          <a:cs typeface="+mn-cs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15" kern="1200">
          <a:solidFill>
            <a:schemeClr val="tx1"/>
          </a:solidFill>
          <a:latin typeface="+mn-lt"/>
          <a:ea typeface="+mn-ea"/>
          <a:cs typeface="+mn-cs"/>
        </a:defRPr>
      </a:lvl5pPr>
      <a:lvl6pPr marL="5747415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6pPr>
      <a:lvl7pPr marL="679240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7pPr>
      <a:lvl8pPr marL="7837384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8pPr>
      <a:lvl9pPr marL="8882370" indent="-522492" algn="l" defTabSz="2089969" rtl="0" eaLnBrk="1" latinLnBrk="0" hangingPunct="1">
        <a:spcBef>
          <a:spcPct val="20000"/>
        </a:spcBef>
        <a:buFont typeface="Arial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181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81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81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1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763" y="1315572"/>
            <a:ext cx="121614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729" y="1315572"/>
            <a:ext cx="75485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111" y="1315572"/>
            <a:ext cx="20969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8986" tIns="104494" rIns="208986" bIns="104494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15542" y="990511"/>
            <a:ext cx="20532089" cy="176635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15542" y="3446852"/>
            <a:ext cx="20532089" cy="8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110077" y="12395176"/>
            <a:ext cx="563625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84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15540" y="12395176"/>
            <a:ext cx="14694535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84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46336" y="12395176"/>
            <a:ext cx="1207769" cy="705317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710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4" kern="1200" spc="-228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5pPr>
      <a:lvl6pPr marL="1044985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6pPr>
      <a:lvl7pPr marL="2089969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7pPr>
      <a:lvl8pPr marL="3134954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8pPr>
      <a:lvl9pPr marL="4179938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762" indent="-783738" algn="l" rtl="0" eaLnBrk="0" fontAlgn="base" hangingPunct="0">
        <a:spcBef>
          <a:spcPts val="16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0842" indent="-6531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75020" indent="-5224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2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880965" indent="-52249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385315" indent="-4789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1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908242" indent="-48069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4347136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6030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4923" indent="-417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64927"/>
            <a:ext cx="24155400" cy="128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Maltese Times Roman" pitchFamily="18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defRPr sz="12305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Maltese Times Roman" pitchFamily="18" charset="0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Maltese Times Roman" pitchFamily="18" charset="0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Maltese Times Roman" pitchFamily="18" charset="0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Maltese Times Roman" pitchFamily="18" charset="0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6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fontAlgn="base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fontAlgn="base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771" y="530522"/>
            <a:ext cx="21739861" cy="22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7771" y="3091129"/>
            <a:ext cx="21739861" cy="87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7771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53096" y="12063982"/>
            <a:ext cx="7649210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311372" y="12063982"/>
            <a:ext cx="5636259" cy="9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16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5pPr>
      <a:lvl6pPr marL="1044985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6pPr>
      <a:lvl7pPr marL="2089969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7pPr>
      <a:lvl8pPr marL="3134954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8pPr>
      <a:lvl9pPr marL="4179938" algn="ctr" rtl="0" eaLnBrk="1" fontAlgn="base" hangingPunct="1">
        <a:spcBef>
          <a:spcPct val="0"/>
        </a:spcBef>
        <a:spcAft>
          <a:spcPct val="0"/>
        </a:spcAft>
        <a:defRPr sz="10047">
          <a:solidFill>
            <a:schemeClr val="tx2"/>
          </a:solidFill>
          <a:latin typeface="Arial" charset="0"/>
        </a:defRPr>
      </a:lvl9pPr>
    </p:titleStyle>
    <p:bodyStyle>
      <a:lvl1pPr marL="783738" indent="-783738" algn="l" rtl="0" eaLnBrk="0" fontAlgn="base" hangingPunct="0">
        <a:spcBef>
          <a:spcPct val="20000"/>
        </a:spcBef>
        <a:spcAft>
          <a:spcPct val="0"/>
        </a:spcAft>
        <a:buChar char="•"/>
        <a:defRPr sz="7338">
          <a:solidFill>
            <a:schemeClr val="tx1"/>
          </a:solidFill>
          <a:latin typeface="+mn-lt"/>
          <a:ea typeface="+mn-ea"/>
          <a:cs typeface="+mn-cs"/>
        </a:defRPr>
      </a:lvl1pPr>
      <a:lvl2pPr marL="1698100" indent="-653115" algn="l" rtl="0" eaLnBrk="0" fontAlgn="base" hangingPunct="0">
        <a:spcBef>
          <a:spcPct val="20000"/>
        </a:spcBef>
        <a:spcAft>
          <a:spcPct val="0"/>
        </a:spcAft>
        <a:buChar char="–"/>
        <a:defRPr sz="6435">
          <a:solidFill>
            <a:schemeClr val="tx1"/>
          </a:solidFill>
          <a:latin typeface="+mn-lt"/>
        </a:defRPr>
      </a:lvl2pPr>
      <a:lvl3pPr marL="2612461" indent="-522492" algn="l" rtl="0" eaLnBrk="0" fontAlgn="base" hangingPunct="0">
        <a:spcBef>
          <a:spcPct val="20000"/>
        </a:spcBef>
        <a:spcAft>
          <a:spcPct val="0"/>
        </a:spcAft>
        <a:buChar char="•"/>
        <a:defRPr sz="5532">
          <a:solidFill>
            <a:schemeClr val="tx1"/>
          </a:solidFill>
          <a:latin typeface="+mn-lt"/>
        </a:defRPr>
      </a:lvl3pPr>
      <a:lvl4pPr marL="3657446" indent="-522492" algn="l" rtl="0" eaLnBrk="0" fontAlgn="base" hangingPunct="0">
        <a:spcBef>
          <a:spcPct val="20000"/>
        </a:spcBef>
        <a:spcAft>
          <a:spcPct val="0"/>
        </a:spcAft>
        <a:buChar char="–"/>
        <a:defRPr sz="4515">
          <a:solidFill>
            <a:schemeClr val="tx1"/>
          </a:solidFill>
          <a:latin typeface="+mn-lt"/>
        </a:defRPr>
      </a:lvl4pPr>
      <a:lvl5pPr marL="4702431" indent="-522492" algn="l" rtl="0" eaLnBrk="0" fontAlgn="base" hangingPunct="0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5pPr>
      <a:lvl6pPr marL="5747415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6pPr>
      <a:lvl7pPr marL="679240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7pPr>
      <a:lvl8pPr marL="7837384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8pPr>
      <a:lvl9pPr marL="8882370" indent="-522492" algn="l" rtl="0" eaLnBrk="1" fontAlgn="base" hangingPunct="1">
        <a:spcBef>
          <a:spcPct val="20000"/>
        </a:spcBef>
        <a:spcAft>
          <a:spcPct val="0"/>
        </a:spcAft>
        <a:buChar char="»"/>
        <a:defRPr sz="45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1pPr>
      <a:lvl2pPr marL="1044985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2pPr>
      <a:lvl3pPr marL="2089969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3pPr>
      <a:lvl4pPr marL="3134954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4pPr>
      <a:lvl5pPr marL="4179938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5pPr>
      <a:lvl6pPr marL="5224923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626990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7pPr>
      <a:lvl8pPr marL="7314892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8pPr>
      <a:lvl9pPr marL="8359877" algn="l" defTabSz="2089969" rtl="0" eaLnBrk="1" latinLnBrk="0" hangingPunct="1">
        <a:defRPr sz="4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"/>
            <a:ext cx="964539" cy="132415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5180" y="9748706"/>
            <a:ext cx="192908" cy="32689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80" y="9267250"/>
            <a:ext cx="192908" cy="44158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180" y="8957524"/>
            <a:ext cx="192908" cy="26679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180" y="8773528"/>
            <a:ext cx="192908" cy="1441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764" y="1315572"/>
            <a:ext cx="121614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728" y="1315572"/>
            <a:ext cx="75485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06" y="1315572"/>
            <a:ext cx="25161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110" y="1315572"/>
            <a:ext cx="20970" cy="7053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37" tIns="104520" rIns="209037" bIns="104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15540" y="990511"/>
            <a:ext cx="20532091" cy="176635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415540" y="3446852"/>
            <a:ext cx="20532091" cy="8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110075" y="12395176"/>
            <a:ext cx="5636260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84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15541" y="12395176"/>
            <a:ext cx="14694535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84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46334" y="12395176"/>
            <a:ext cx="1207771" cy="7053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1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44" kern="1200" spc="-229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5pPr>
      <a:lvl6pPr marL="1045243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6pPr>
      <a:lvl7pPr marL="2090485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7pPr>
      <a:lvl8pPr marL="3135728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8pPr>
      <a:lvl9pPr marL="4180971" algn="l" rtl="0" fontAlgn="base">
        <a:spcBef>
          <a:spcPct val="0"/>
        </a:spcBef>
        <a:spcAft>
          <a:spcPct val="0"/>
        </a:spcAft>
        <a:defRPr sz="9144">
          <a:solidFill>
            <a:srgbClr val="C1EEFF"/>
          </a:solidFill>
          <a:latin typeface="Consolas" pitchFamily="49" charset="0"/>
        </a:defRPr>
      </a:lvl9pPr>
      <a:extLst/>
    </p:titleStyle>
    <p:bodyStyle>
      <a:lvl1pPr marL="939994" indent="-783932" algn="l" rtl="0" eaLnBrk="0" fontAlgn="base" hangingPunct="0">
        <a:spcBef>
          <a:spcPts val="160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86" kern="1200">
          <a:solidFill>
            <a:schemeClr val="tx1"/>
          </a:solidFill>
          <a:latin typeface="+mn-lt"/>
          <a:ea typeface="+mn-ea"/>
          <a:cs typeface="+mn-cs"/>
        </a:defRPr>
      </a:lvl1pPr>
      <a:lvl2pPr marL="1691260" indent="-6532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83" kern="1200">
          <a:solidFill>
            <a:schemeClr val="tx1"/>
          </a:solidFill>
          <a:latin typeface="+mn-lt"/>
          <a:ea typeface="+mn-ea"/>
          <a:cs typeface="+mn-cs"/>
        </a:defRPr>
      </a:lvl2pPr>
      <a:lvl3pPr marL="2275581" indent="-5226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532" kern="1200">
          <a:solidFill>
            <a:schemeClr val="tx1"/>
          </a:solidFill>
          <a:latin typeface="+mn-lt"/>
          <a:ea typeface="+mn-ea"/>
          <a:cs typeface="+mn-cs"/>
        </a:defRPr>
      </a:lvl3pPr>
      <a:lvl4pPr marL="2881676" indent="-52262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80" kern="1200">
          <a:solidFill>
            <a:schemeClr val="tx1"/>
          </a:solidFill>
          <a:latin typeface="+mn-lt"/>
          <a:ea typeface="+mn-ea"/>
          <a:cs typeface="+mn-cs"/>
        </a:defRPr>
      </a:lvl4pPr>
      <a:lvl5pPr marL="3386153" indent="-47907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629" kern="1200">
          <a:solidFill>
            <a:schemeClr val="tx1"/>
          </a:solidFill>
          <a:latin typeface="+mn-lt"/>
          <a:ea typeface="+mn-ea"/>
          <a:cs typeface="+mn-cs"/>
        </a:defRPr>
      </a:lvl5pPr>
      <a:lvl6pPr marL="3909208" indent="-4808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64" kern="1200">
          <a:solidFill>
            <a:schemeClr val="tx1"/>
          </a:solidFill>
          <a:latin typeface="+mn-lt"/>
          <a:ea typeface="+mn-ea"/>
          <a:cs typeface="+mn-cs"/>
        </a:defRPr>
      </a:lvl6pPr>
      <a:lvl7pPr marL="4348210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7pPr>
      <a:lvl8pPr marL="4787212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8pPr>
      <a:lvl9pPr marL="5226214" indent="-418097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1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5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90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5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809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6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714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66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619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626378" y="3311476"/>
            <a:ext cx="21274667" cy="6509568"/>
          </a:xfrm>
        </p:spPr>
        <p:txBody>
          <a:bodyPr anchor="t"/>
          <a:lstStyle/>
          <a:p>
            <a:pPr eaLnBrk="1" hangingPunct="1"/>
            <a:r>
              <a:rPr lang="en-US" altLang="en-US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Għeluq</a:t>
            </a:r>
            <a:r>
              <a:rPr lang="en-US" altLang="en-US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 Ħosegħa</a:t>
            </a:r>
            <a:br>
              <a:rPr lang="mt-MT" altLang="en-US" sz="1580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 14, 2-10</a:t>
            </a:r>
            <a:br>
              <a:rPr lang="en-GB" sz="16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80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X’għandi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x’naqsam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idoli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Efrajm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weġibtek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inħarsek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ċipressa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tħaddar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tikseb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għaref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jifhem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jagħrafhom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bil-għaqal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jitfixklu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midinbin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1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977266"/>
            <a:ext cx="24144446" cy="52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1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-22139" y="3815532"/>
            <a:ext cx="24177539" cy="8012139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tiegħek;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ismagħni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369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636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53363" y="120404"/>
            <a:ext cx="19774464" cy="27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80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80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81696" y="1594698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Neħħejtlek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tagħbija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dahrek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81696" y="1593110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ħlistlek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irfigħ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tal-qoffa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dwejjaq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sejjaħtli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ħlistek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...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8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609843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tiegħek;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ismagħni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696" y="1654103"/>
            <a:ext cx="22746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B’leħen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moħbi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f’ragħda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Meriba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ġarrabtek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04696" y="1654103"/>
            <a:ext cx="22746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nlumek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tismagħni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...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363592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dur,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tfixkilt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ħżunitek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872543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tiegħek;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ismagħni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68388" y="1594698"/>
            <a:ext cx="23618624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jkollokx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f’nofskom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tinxteħitx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68388" y="2825805"/>
            <a:ext cx="23618624" cy="759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tellajtek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tal-Eġittu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...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4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535510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tiegħek;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ismagħni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68388" y="362798"/>
            <a:ext cx="23618624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nitmagħhom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b’qamħ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6948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68388" y="4056117"/>
            <a:ext cx="23618624" cy="51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inxebbagħhom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mill-blat”.</a:t>
            </a:r>
          </a:p>
        </p:txBody>
      </p:sp>
    </p:spTree>
    <p:extLst>
      <p:ext uri="{BB962C8B-B14F-4D97-AF65-F5344CB8AC3E}">
        <p14:creationId xmlns:p14="http://schemas.microsoft.com/office/powerpoint/2010/main" val="68929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07363" y="2535510"/>
            <a:ext cx="23340675" cy="773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tiegħek;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ismagħni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2612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24" y="1183411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844" y="2303364"/>
            <a:ext cx="14310015" cy="80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6029" y="2824818"/>
            <a:ext cx="23043342" cy="759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Indmu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</a:t>
            </a:r>
            <a:r>
              <a:rPr 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60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Saltna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tas-Smewwiet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waslet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8624" y="11834110"/>
            <a:ext cx="641338" cy="64133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35" y="2315342"/>
            <a:ext cx="14310015" cy="80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028" tIns="104513" rIns="209028" bIns="10451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1032288"/>
            <a:r>
              <a:rPr lang="mt-MT" sz="1693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93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1594698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tneħħi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62755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63" y="6388999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7363" y="1957083"/>
            <a:ext cx="23340675" cy="91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>
              <a:defRPr/>
            </a:pP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1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1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600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Mark</a:t>
            </a:r>
            <a:endParaRPr lang="en-GB" sz="1600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Mk 12, 28b-34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630161" y="2824024"/>
            <a:ext cx="23040827" cy="759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 err="1">
                <a:latin typeface="Times New Roman" pitchFamily="18" charset="0"/>
              </a:rPr>
              <a:t>F’dak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iż-żmien</a:t>
            </a:r>
            <a:r>
              <a:rPr lang="en-US" sz="16001" dirty="0">
                <a:latin typeface="Times New Roman" pitchFamily="18" charset="0"/>
              </a:rPr>
              <a:t>, </a:t>
            </a:r>
            <a:r>
              <a:rPr lang="en-US" sz="16001" dirty="0" err="1">
                <a:latin typeface="Times New Roman" pitchFamily="18" charset="0"/>
              </a:rPr>
              <a:t>wieħed</a:t>
            </a:r>
            <a:r>
              <a:rPr lang="en-US" sz="16001" dirty="0">
                <a:latin typeface="Times New Roman" pitchFamily="18" charset="0"/>
              </a:rPr>
              <a:t> mill-</a:t>
            </a:r>
            <a:r>
              <a:rPr lang="en-US" sz="16001" dirty="0" err="1">
                <a:latin typeface="Times New Roman" pitchFamily="18" charset="0"/>
              </a:rPr>
              <a:t>kittieba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resaq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fuq</a:t>
            </a:r>
            <a:r>
              <a:rPr lang="en-US" sz="16001" dirty="0">
                <a:latin typeface="Times New Roman" pitchFamily="18" charset="0"/>
              </a:rPr>
              <a:t> Ġesù u </a:t>
            </a:r>
            <a:r>
              <a:rPr lang="en-US" sz="16001" dirty="0" err="1">
                <a:latin typeface="Times New Roman" pitchFamily="18" charset="0"/>
              </a:rPr>
              <a:t>staqsieh</a:t>
            </a:r>
            <a:r>
              <a:rPr lang="en-US" sz="16001" dirty="0">
                <a:latin typeface="Times New Roman" pitchFamily="18" charset="0"/>
              </a:rPr>
              <a:t>: </a:t>
            </a:r>
            <a:endParaRPr lang="mt-MT" sz="1600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4" y="1594442"/>
            <a:ext cx="23453231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6001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1" dirty="0">
                <a:latin typeface="Times New Roman" pitchFamily="18" charset="0"/>
              </a:rPr>
              <a:t>Ġesù </a:t>
            </a:r>
            <a:r>
              <a:rPr lang="en-US" sz="16001" dirty="0" err="1">
                <a:latin typeface="Times New Roman" pitchFamily="18" charset="0"/>
              </a:rPr>
              <a:t>wieġbu</a:t>
            </a:r>
            <a:r>
              <a:rPr lang="en-US" sz="16001" dirty="0">
                <a:latin typeface="Times New Roman" pitchFamily="18" charset="0"/>
              </a:rPr>
              <a:t>: </a:t>
            </a:r>
            <a:endParaRPr lang="mt-MT" sz="1600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96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dan: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Il-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u int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</a:t>
            </a:r>
            <a:endParaRPr lang="en-US" sz="1600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b’qalbek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b’ruħek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b’moħħok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1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bil-qawwa</a:t>
            </a:r>
            <a:r>
              <a:rPr lang="en-US" sz="16001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sz="16001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mt-MT" sz="16001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tieni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dan: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8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4" y="1594442"/>
            <a:ext cx="23453231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bħalek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mt-MT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dawn”.</a:t>
            </a:r>
          </a:p>
        </p:txBody>
      </p:sp>
    </p:spTree>
    <p:extLst>
      <p:ext uri="{BB962C8B-B14F-4D97-AF65-F5344CB8AC3E}">
        <p14:creationId xmlns:p14="http://schemas.microsoft.com/office/powerpoint/2010/main" val="4219624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1" dirty="0">
                <a:latin typeface="Times New Roman" pitchFamily="18" charset="0"/>
              </a:rPr>
              <a:t>Qallu l-</a:t>
            </a:r>
            <a:r>
              <a:rPr lang="en-US" sz="16001" dirty="0" err="1">
                <a:latin typeface="Times New Roman" pitchFamily="18" charset="0"/>
              </a:rPr>
              <a:t>kittieb</a:t>
            </a:r>
            <a:r>
              <a:rPr lang="en-US" sz="16001" dirty="0">
                <a:latin typeface="Times New Roman" pitchFamily="18" charset="0"/>
              </a:rPr>
              <a:t>: </a:t>
            </a:r>
            <a:endParaRPr lang="mt-MT" sz="16001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Mgħallem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raġun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 ma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hemmx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ħliefu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1600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12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Iva, li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b’qalbek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b’moħħok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bil-qawwa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bħalek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23044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5" y="354634"/>
            <a:ext cx="23453231" cy="125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tal-ħruq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6001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sagrifiċċji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1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1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6001" dirty="0">
                <a:latin typeface="Times New Roman" pitchFamily="18" charset="0"/>
              </a:rPr>
              <a:t>Ġesù, meta rah </a:t>
            </a:r>
            <a:r>
              <a:rPr lang="en-US" sz="16001" dirty="0" err="1">
                <a:latin typeface="Times New Roman" pitchFamily="18" charset="0"/>
              </a:rPr>
              <a:t>kemm</a:t>
            </a:r>
            <a:r>
              <a:rPr lang="en-US" sz="16001" dirty="0">
                <a:latin typeface="Times New Roman" pitchFamily="18" charset="0"/>
              </a:rPr>
              <a:t> kien </a:t>
            </a:r>
            <a:r>
              <a:rPr lang="en-US" sz="16001" dirty="0" err="1">
                <a:latin typeface="Times New Roman" pitchFamily="18" charset="0"/>
              </a:rPr>
              <a:t>wieġeb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bil-għaqal</a:t>
            </a:r>
            <a:r>
              <a:rPr lang="en-US" sz="16001" dirty="0">
                <a:latin typeface="Times New Roman" pitchFamily="18" charset="0"/>
              </a:rPr>
              <a:t>, qallu:</a:t>
            </a:r>
          </a:p>
        </p:txBody>
      </p:sp>
    </p:spTree>
    <p:extLst>
      <p:ext uri="{BB962C8B-B14F-4D97-AF65-F5344CB8AC3E}">
        <p14:creationId xmlns:p14="http://schemas.microsoft.com/office/powerpoint/2010/main" val="1306026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1084" y="1592854"/>
            <a:ext cx="23453231" cy="100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M’intix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1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1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1" dirty="0">
                <a:latin typeface="Times New Roman" pitchFamily="18" charset="0"/>
              </a:rPr>
              <a:t>U </a:t>
            </a:r>
            <a:r>
              <a:rPr lang="en-US" sz="16001" dirty="0" err="1">
                <a:latin typeface="Times New Roman" pitchFamily="18" charset="0"/>
              </a:rPr>
              <a:t>ħadd</a:t>
            </a:r>
            <a:r>
              <a:rPr lang="en-US" sz="16001" dirty="0">
                <a:latin typeface="Times New Roman" pitchFamily="18" charset="0"/>
              </a:rPr>
              <a:t> ma kellu l-</a:t>
            </a:r>
            <a:r>
              <a:rPr lang="en-US" sz="16001" dirty="0" err="1">
                <a:latin typeface="Times New Roman" pitchFamily="18" charset="0"/>
              </a:rPr>
              <a:t>ħila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jistaqsih</a:t>
            </a:r>
            <a:r>
              <a:rPr lang="en-US" sz="16001" dirty="0">
                <a:latin typeface="Times New Roman" pitchFamily="18" charset="0"/>
              </a:rPr>
              <a:t> </a:t>
            </a:r>
            <a:r>
              <a:rPr lang="en-US" sz="16001" dirty="0" err="1">
                <a:latin typeface="Times New Roman" pitchFamily="18" charset="0"/>
              </a:rPr>
              <a:t>iżjed</a:t>
            </a:r>
            <a:r>
              <a:rPr lang="en-US" sz="1600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22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rroddu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xufftejna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Assirja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ssalvaniex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żiemel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nirkbux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lanqas ma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7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71163" y="6388999"/>
            <a:ext cx="422120" cy="4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8986" tIns="104494" rIns="208986" bIns="10449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008376"/>
            <a:ext cx="24155400" cy="523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8986" tIns="104494" rIns="208986" bIns="10449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1594698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‘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xogħol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iltim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.’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Naħfrilhom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xxewxu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nħobbhom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reġgħet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34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ġilju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għeruqu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jxenxel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jinfirxu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rimjiet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406020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282483"/>
            <a:ext cx="23192008" cy="12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sbuħitu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ifewwaħ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Libanu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jgħammru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id-dell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2871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81696" y="1593110"/>
            <a:ext cx="23192008" cy="100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986" tIns="104494" rIns="208986" bIns="10449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jisbieħu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tal-Libanu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tistħajjilhom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6517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1049</TotalTime>
  <Words>636</Words>
  <Application>Microsoft Office PowerPoint</Application>
  <PresentationFormat>Custom</PresentationFormat>
  <Paragraphs>107</Paragraphs>
  <Slides>41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Għeluq il-Ktieb tal-Profeta Ħosegħa Ħos 14, 2-10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107</cp:revision>
  <dcterms:created xsi:type="dcterms:W3CDTF">2008-12-28T11:50:57Z</dcterms:created>
  <dcterms:modified xsi:type="dcterms:W3CDTF">2024-02-09T04:43:36Z</dcterms:modified>
</cp:coreProperties>
</file>