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812" r:id="rId3"/>
    <p:sldMasterId id="2147483912" r:id="rId4"/>
    <p:sldMasterId id="2147483924" r:id="rId5"/>
    <p:sldMasterId id="2147483936" r:id="rId6"/>
    <p:sldMasterId id="2147483948" r:id="rId7"/>
    <p:sldMasterId id="2147483960" r:id="rId8"/>
    <p:sldMasterId id="2147483984" r:id="rId9"/>
  </p:sldMasterIdLst>
  <p:notesMasterIdLst>
    <p:notesMasterId r:id="rId57"/>
  </p:notesMasterIdLst>
  <p:sldIdLst>
    <p:sldId id="292" r:id="rId10"/>
    <p:sldId id="258" r:id="rId11"/>
    <p:sldId id="689" r:id="rId12"/>
    <p:sldId id="690" r:id="rId13"/>
    <p:sldId id="691" r:id="rId14"/>
    <p:sldId id="693" r:id="rId15"/>
    <p:sldId id="692" r:id="rId16"/>
    <p:sldId id="694" r:id="rId17"/>
    <p:sldId id="695" r:id="rId18"/>
    <p:sldId id="696" r:id="rId19"/>
    <p:sldId id="697" r:id="rId20"/>
    <p:sldId id="698" r:id="rId21"/>
    <p:sldId id="699" r:id="rId22"/>
    <p:sldId id="700" r:id="rId23"/>
    <p:sldId id="702" r:id="rId24"/>
    <p:sldId id="703" r:id="rId25"/>
    <p:sldId id="293" r:id="rId26"/>
    <p:sldId id="294" r:id="rId27"/>
    <p:sldId id="273" r:id="rId28"/>
    <p:sldId id="704" r:id="rId29"/>
    <p:sldId id="287" r:id="rId30"/>
    <p:sldId id="274" r:id="rId31"/>
    <p:sldId id="705" r:id="rId32"/>
    <p:sldId id="288" r:id="rId33"/>
    <p:sldId id="315" r:id="rId34"/>
    <p:sldId id="706" r:id="rId35"/>
    <p:sldId id="316" r:id="rId36"/>
    <p:sldId id="621" r:id="rId37"/>
    <p:sldId id="295" r:id="rId38"/>
    <p:sldId id="665" r:id="rId39"/>
    <p:sldId id="296" r:id="rId40"/>
    <p:sldId id="277" r:id="rId41"/>
    <p:sldId id="707" r:id="rId42"/>
    <p:sldId id="708" r:id="rId43"/>
    <p:sldId id="709" r:id="rId44"/>
    <p:sldId id="710" r:id="rId45"/>
    <p:sldId id="711" r:id="rId46"/>
    <p:sldId id="719" r:id="rId47"/>
    <p:sldId id="712" r:id="rId48"/>
    <p:sldId id="713" r:id="rId49"/>
    <p:sldId id="714" r:id="rId50"/>
    <p:sldId id="715" r:id="rId51"/>
    <p:sldId id="716" r:id="rId52"/>
    <p:sldId id="717" r:id="rId53"/>
    <p:sldId id="718" r:id="rId54"/>
    <p:sldId id="618" r:id="rId55"/>
    <p:sldId id="299" r:id="rId56"/>
  </p:sldIdLst>
  <p:sldSz cx="23399750" cy="12599988"/>
  <p:notesSz cx="6858000" cy="9144000"/>
  <p:embeddedFontLst>
    <p:embeddedFont>
      <p:font typeface="Consolas" panose="020B0609020204030204" pitchFamily="49" charset="0"/>
      <p:regular r:id="rId58"/>
      <p:bold r:id="rId59"/>
      <p:italic r:id="rId60"/>
      <p:boldItalic r:id="rId61"/>
    </p:embeddedFont>
    <p:embeddedFont>
      <p:font typeface="Corbel" panose="020B0503020204020204" pitchFamily="34" charset="0"/>
      <p:regular r:id="rId62"/>
      <p:bold r:id="rId63"/>
      <p:italic r:id="rId64"/>
      <p:boldItalic r:id="rId65"/>
    </p:embeddedFont>
    <p:embeddedFont>
      <p:font typeface="Franklin Gothic Book" panose="020B0503020102020204" pitchFamily="34" charset="0"/>
      <p:regular r:id="rId66"/>
      <p:italic r:id="rId67"/>
    </p:embeddedFont>
    <p:embeddedFont>
      <p:font typeface="Maltese Times Roman" panose="02027200000000000000"/>
      <p:regular r:id="rId68"/>
      <p:bold r:id="rId69"/>
      <p:italic r:id="rId70"/>
      <p:boldItalic r:id="rId71"/>
    </p:embeddedFont>
    <p:embeddedFont>
      <p:font typeface="Wingdings 2" panose="05020102010507070707" pitchFamily="18" charset="2"/>
      <p:regular r:id="rId72"/>
    </p:embeddedFont>
    <p:embeddedFont>
      <p:font typeface="Wingdings 3" panose="05040102010807070707" pitchFamily="18" charset="2"/>
      <p:regular r:id="rId7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2B123E"/>
    <a:srgbClr val="421C5E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648" y="10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16" Type="http://schemas.openxmlformats.org/officeDocument/2006/relationships/slide" Target="slides/slide7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4.fntdata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font" Target="fonts/font16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660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738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83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148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598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60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133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423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058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104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234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867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81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2/6/2024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575500" y="3481833"/>
            <a:ext cx="20609135" cy="5637910"/>
          </a:xfrm>
        </p:spPr>
        <p:txBody>
          <a:bodyPr anchor="t"/>
          <a:lstStyle/>
          <a:p>
            <a:pPr eaLnBrk="1" hangingPunct="1"/>
            <a:r>
              <a:rPr lang="en-US" altLang="en-US" sz="1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altLang="en-US" sz="1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r>
              <a:rPr lang="en-US" altLang="en-US" sz="1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altLang="en-US" sz="1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</a:t>
            </a:r>
            <a:r>
              <a:rPr lang="mt-MT" altLang="en-US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al-Ġenesi</a:t>
            </a:r>
            <a:endParaRPr lang="en-US" altLang="en-US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7541" y="8388226"/>
            <a:ext cx="14404668" cy="1743310"/>
          </a:xfrm>
          <a:prstGeom prst="rect">
            <a:avLst/>
          </a:prstGeom>
        </p:spPr>
        <p:txBody>
          <a:bodyPr wrap="none" lIns="202448" tIns="101225" rIns="202448" bIns="101225">
            <a:spAutoFit/>
          </a:bodyPr>
          <a:lstStyle/>
          <a:p>
            <a:pPr algn="ctr">
              <a:defRPr/>
            </a:pPr>
            <a:r>
              <a:rPr lang="mt-MT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Ġen 37, 3-4.12-13a.17b-28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latin typeface="Times New Roman" pitchFamily="18" charset="0"/>
              </a:rPr>
              <a:t>missieru</a:t>
            </a:r>
            <a:r>
              <a:rPr lang="en-US" altLang="en-US" sz="16000" dirty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dirty="0">
                <a:latin typeface="Times New Roman" pitchFamily="18" charset="0"/>
              </a:rPr>
              <a:t>U </a:t>
            </a:r>
            <a:r>
              <a:rPr lang="en-US" altLang="en-US" sz="16000" dirty="0" err="1">
                <a:latin typeface="Times New Roman" pitchFamily="18" charset="0"/>
              </a:rPr>
              <a:t>ġara</a:t>
            </a:r>
            <a:r>
              <a:rPr lang="en-US" altLang="en-US" sz="16000" dirty="0">
                <a:latin typeface="Times New Roman" pitchFamily="18" charset="0"/>
              </a:rPr>
              <a:t> li </a:t>
            </a:r>
            <a:r>
              <a:rPr lang="en-US" altLang="en-US" sz="16000" dirty="0" err="1">
                <a:latin typeface="Times New Roman" pitchFamily="18" charset="0"/>
              </a:rPr>
              <a:t>malli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Ġużeppi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spc="-300" dirty="0" err="1">
                <a:latin typeface="Times New Roman" pitchFamily="18" charset="0"/>
              </a:rPr>
              <a:t>wasal</a:t>
            </a:r>
            <a:r>
              <a:rPr lang="en-US" altLang="en-US" sz="16000" spc="-300" dirty="0">
                <a:latin typeface="Times New Roman" pitchFamily="18" charset="0"/>
              </a:rPr>
              <a:t> </a:t>
            </a:r>
            <a:r>
              <a:rPr lang="en-US" altLang="en-US" sz="16000" spc="-300" dirty="0" err="1">
                <a:latin typeface="Times New Roman" pitchFamily="18" charset="0"/>
              </a:rPr>
              <a:t>ħdejn</a:t>
            </a:r>
            <a:r>
              <a:rPr lang="en-US" altLang="en-US" sz="16000" spc="-300" dirty="0">
                <a:latin typeface="Times New Roman" pitchFamily="18" charset="0"/>
              </a:rPr>
              <a:t> </a:t>
            </a:r>
            <a:r>
              <a:rPr lang="en-US" altLang="en-US" sz="16000" spc="-300" dirty="0" err="1">
                <a:latin typeface="Times New Roman" pitchFamily="18" charset="0"/>
              </a:rPr>
              <a:t>ħutu</a:t>
            </a:r>
            <a:r>
              <a:rPr lang="en-US" altLang="en-US" sz="16000" spc="-300" dirty="0">
                <a:latin typeface="Times New Roman" pitchFamily="18" charset="0"/>
              </a:rPr>
              <a:t>, </a:t>
            </a:r>
            <a:r>
              <a:rPr lang="en-US" altLang="en-US" sz="16000" spc="-300" dirty="0" err="1">
                <a:latin typeface="Times New Roman" pitchFamily="18" charset="0"/>
              </a:rPr>
              <a:t>neżżgħuh</a:t>
            </a:r>
            <a:r>
              <a:rPr lang="en-US" altLang="en-US" sz="16000" spc="-300" dirty="0">
                <a:latin typeface="Times New Roman" pitchFamily="18" charset="0"/>
              </a:rPr>
              <a:t> </a:t>
            </a:r>
            <a:r>
              <a:rPr lang="en-US" altLang="en-US" sz="16000" dirty="0">
                <a:latin typeface="Times New Roman" pitchFamily="18" charset="0"/>
              </a:rPr>
              <a:t>mil-</a:t>
            </a:r>
            <a:r>
              <a:rPr lang="en-US" altLang="en-US" sz="16000" dirty="0" err="1">
                <a:latin typeface="Times New Roman" pitchFamily="18" charset="0"/>
              </a:rPr>
              <a:t>libsa</a:t>
            </a:r>
            <a:r>
              <a:rPr lang="en-US" altLang="en-US" sz="16000" dirty="0">
                <a:latin typeface="Times New Roman" pitchFamily="18" charset="0"/>
              </a:rPr>
              <a:t> li </a:t>
            </a:r>
            <a:r>
              <a:rPr lang="en-US" altLang="en-US" sz="16000" dirty="0" err="1">
                <a:latin typeface="Times New Roman" pitchFamily="18" charset="0"/>
              </a:rPr>
              <a:t>kellu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fuqu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dirty="0">
                <a:latin typeface="Times New Roman" pitchFamily="18" charset="0"/>
              </a:rPr>
              <a:t>il-</a:t>
            </a:r>
            <a:r>
              <a:rPr lang="en-US" altLang="en-US" sz="16000" dirty="0" err="1">
                <a:latin typeface="Times New Roman" pitchFamily="18" charset="0"/>
              </a:rPr>
              <a:t>libsa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twila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bil-kmiem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449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22611" y="35298"/>
            <a:ext cx="22754528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dirty="0">
                <a:latin typeface="Times New Roman" pitchFamily="18" charset="0"/>
              </a:rPr>
              <a:t>u </a:t>
            </a:r>
            <a:r>
              <a:rPr lang="en-US" altLang="en-US" sz="16000" dirty="0" err="1">
                <a:latin typeface="Times New Roman" pitchFamily="18" charset="0"/>
              </a:rPr>
              <a:t>qabduh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  <a:r>
              <a:rPr lang="en-US" altLang="en-US" sz="16000" dirty="0" err="1">
                <a:latin typeface="Times New Roman" pitchFamily="18" charset="0"/>
              </a:rPr>
              <a:t>xeħtuh</a:t>
            </a:r>
            <a:r>
              <a:rPr lang="en-US" altLang="en-US" sz="16000" dirty="0">
                <a:latin typeface="Times New Roman" pitchFamily="18" charset="0"/>
              </a:rPr>
              <a:t> fil-</a:t>
            </a:r>
            <a:r>
              <a:rPr lang="en-US" altLang="en-US" sz="16000" dirty="0" err="1">
                <a:latin typeface="Times New Roman" pitchFamily="18" charset="0"/>
              </a:rPr>
              <a:t>bir</a:t>
            </a:r>
            <a:r>
              <a:rPr lang="en-US" altLang="en-US" sz="16000" dirty="0">
                <a:latin typeface="Times New Roman" pitchFamily="18" charset="0"/>
              </a:rPr>
              <a:t>. Il-</a:t>
            </a:r>
            <a:r>
              <a:rPr lang="en-US" altLang="en-US" sz="16000" dirty="0" err="1">
                <a:latin typeface="Times New Roman" pitchFamily="18" charset="0"/>
              </a:rPr>
              <a:t>bir</a:t>
            </a:r>
            <a:r>
              <a:rPr lang="en-US" altLang="en-US" sz="16000" dirty="0">
                <a:latin typeface="Times New Roman" pitchFamily="18" charset="0"/>
              </a:rPr>
              <a:t> kien </a:t>
            </a:r>
            <a:r>
              <a:rPr lang="en-US" altLang="en-US" sz="16000" dirty="0" err="1">
                <a:latin typeface="Times New Roman" pitchFamily="18" charset="0"/>
              </a:rPr>
              <a:t>battâl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mingħajr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ilma</a:t>
            </a:r>
            <a:r>
              <a:rPr lang="en-US" altLang="en-US" sz="16000" dirty="0">
                <a:latin typeface="Times New Roman" pitchFamily="18" charset="0"/>
              </a:rPr>
              <a:t>. </a:t>
            </a:r>
            <a:r>
              <a:rPr lang="en-US" altLang="en-US" sz="16000" dirty="0" err="1">
                <a:latin typeface="Times New Roman" pitchFamily="18" charset="0"/>
              </a:rPr>
              <a:t>Imbagħad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qagħdu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bilqiegħda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jieklu</a:t>
            </a:r>
            <a:r>
              <a:rPr lang="en-US" altLang="en-US" sz="16000" dirty="0">
                <a:latin typeface="Times New Roman" pitchFamily="18" charset="0"/>
              </a:rPr>
              <a:t> l-</a:t>
            </a:r>
            <a:r>
              <a:rPr lang="en-US" altLang="en-US" sz="16000" dirty="0" err="1">
                <a:latin typeface="Times New Roman" pitchFamily="18" charset="0"/>
              </a:rPr>
              <a:t>ħobż</a:t>
            </a:r>
            <a:r>
              <a:rPr lang="en-US" altLang="en-US" sz="16000" dirty="0">
                <a:latin typeface="Times New Roman" pitchFamily="18" charset="0"/>
              </a:rPr>
              <a:t>. Kif </a:t>
            </a:r>
            <a:r>
              <a:rPr lang="en-US" altLang="en-US" sz="16000" dirty="0" err="1">
                <a:latin typeface="Times New Roman" pitchFamily="18" charset="0"/>
              </a:rPr>
              <a:t>refgħu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għajnejhom</a:t>
            </a:r>
            <a:r>
              <a:rPr lang="en-US" altLang="en-US" sz="16000" dirty="0">
                <a:latin typeface="Times New Roman" pitchFamily="18" charset="0"/>
              </a:rPr>
              <a:t> raw</a:t>
            </a:r>
          </a:p>
        </p:txBody>
      </p:sp>
    </p:spTree>
    <p:extLst>
      <p:ext uri="{BB962C8B-B14F-4D97-AF65-F5344CB8AC3E}">
        <p14:creationId xmlns:p14="http://schemas.microsoft.com/office/powerpoint/2010/main" val="1797963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latin typeface="Times New Roman" pitchFamily="18" charset="0"/>
              </a:rPr>
              <a:t>karwana</a:t>
            </a:r>
            <a:r>
              <a:rPr lang="en-US" altLang="en-US" sz="16000" dirty="0">
                <a:latin typeface="Times New Roman" pitchFamily="18" charset="0"/>
              </a:rPr>
              <a:t> ta’ </a:t>
            </a:r>
            <a:r>
              <a:rPr lang="en-US" altLang="en-US" sz="16000" dirty="0" err="1">
                <a:latin typeface="Times New Roman" pitchFamily="18" charset="0"/>
              </a:rPr>
              <a:t>Ismagħelin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ġejja</a:t>
            </a:r>
            <a:r>
              <a:rPr lang="en-US" altLang="en-US" sz="16000" dirty="0">
                <a:latin typeface="Times New Roman" pitchFamily="18" charset="0"/>
              </a:rPr>
              <a:t> minn </a:t>
            </a:r>
            <a:r>
              <a:rPr lang="en-US" altLang="en-US" sz="16000" dirty="0" err="1">
                <a:latin typeface="Times New Roman" pitchFamily="18" charset="0"/>
              </a:rPr>
              <a:t>Gilgħad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dirty="0">
                <a:latin typeface="Times New Roman" pitchFamily="18" charset="0"/>
              </a:rPr>
              <a:t>bl-</a:t>
            </a:r>
            <a:r>
              <a:rPr lang="en-US" altLang="en-US" sz="16000" dirty="0" err="1">
                <a:latin typeface="Times New Roman" pitchFamily="18" charset="0"/>
              </a:rPr>
              <a:t>iġmla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tagħhom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mgħobbija</a:t>
            </a:r>
            <a:r>
              <a:rPr lang="en-US" altLang="en-US" sz="16000" dirty="0">
                <a:latin typeface="Times New Roman" pitchFamily="18" charset="0"/>
              </a:rPr>
              <a:t> bid-</a:t>
            </a:r>
            <a:r>
              <a:rPr lang="en-US" altLang="en-US" sz="16000" dirty="0" err="1">
                <a:latin typeface="Times New Roman" pitchFamily="18" charset="0"/>
              </a:rPr>
              <a:t>dragant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dirty="0">
                <a:latin typeface="Times New Roman" pitchFamily="18" charset="0"/>
              </a:rPr>
              <a:t>il-</a:t>
            </a:r>
            <a:r>
              <a:rPr lang="en-US" altLang="en-US" sz="16000" dirty="0" err="1">
                <a:latin typeface="Times New Roman" pitchFamily="18" charset="0"/>
              </a:rPr>
              <a:t>balzmu</a:t>
            </a:r>
            <a:r>
              <a:rPr lang="en-US" altLang="en-US" sz="16000" dirty="0">
                <a:latin typeface="Times New Roman" pitchFamily="18" charset="0"/>
              </a:rPr>
              <a:t> u l-</a:t>
            </a:r>
            <a:r>
              <a:rPr lang="en-US" altLang="en-US" sz="16000" dirty="0" err="1">
                <a:latin typeface="Times New Roman" pitchFamily="18" charset="0"/>
              </a:rPr>
              <a:t>lawdnu</a:t>
            </a:r>
            <a:r>
              <a:rPr lang="en-US" altLang="en-US" sz="16000" dirty="0">
                <a:latin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901335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22611" y="35298"/>
            <a:ext cx="22610512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mt-MT" altLang="en-US" sz="16000" dirty="0">
                <a:latin typeface="Times New Roman" pitchFamily="18" charset="0"/>
              </a:rPr>
              <a:t>s</a:t>
            </a:r>
            <a:r>
              <a:rPr lang="en-US" altLang="en-US" sz="16000" dirty="0" err="1">
                <a:latin typeface="Times New Roman" pitchFamily="18" charset="0"/>
              </a:rPr>
              <a:t>ejrin</a:t>
            </a:r>
            <a:r>
              <a:rPr lang="mt-MT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>
                <a:latin typeface="Times New Roman" pitchFamily="18" charset="0"/>
              </a:rPr>
              <a:t>iħottuhom l-</a:t>
            </a:r>
            <a:r>
              <a:rPr lang="en-US" altLang="en-US" sz="16000" dirty="0" err="1">
                <a:latin typeface="Times New Roman" pitchFamily="18" charset="0"/>
              </a:rPr>
              <a:t>Eġittu</a:t>
            </a:r>
            <a:r>
              <a:rPr lang="en-US" altLang="en-US" sz="16000" dirty="0">
                <a:latin typeface="Times New Roman" pitchFamily="18" charset="0"/>
              </a:rPr>
              <a:t>. U </a:t>
            </a:r>
            <a:r>
              <a:rPr lang="en-US" altLang="en-US" sz="16000" dirty="0" err="1">
                <a:latin typeface="Times New Roman" pitchFamily="18" charset="0"/>
              </a:rPr>
              <a:t>Ġuda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qal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lil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ħutu</a:t>
            </a:r>
            <a:r>
              <a:rPr lang="en-US" altLang="en-US" sz="16000" dirty="0">
                <a:latin typeface="Times New Roman" pitchFamily="18" charset="0"/>
              </a:rPr>
              <a:t>: </a:t>
            </a:r>
            <a:endParaRPr lang="mt-MT" altLang="en-US" sz="160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X’se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ndaħħlu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noqtlu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’l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ħuna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naħbu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demmu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Ejjew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inbigħuh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08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1598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lill-Ismagħelin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mmiddux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idejna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ħuna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laħamna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hu”.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dirty="0">
                <a:latin typeface="Times New Roman" pitchFamily="18" charset="0"/>
              </a:rPr>
              <a:t>U </a:t>
            </a:r>
            <a:r>
              <a:rPr lang="en-US" altLang="en-US" sz="16000" dirty="0" err="1">
                <a:latin typeface="Times New Roman" pitchFamily="18" charset="0"/>
              </a:rPr>
              <a:t>ħutu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semgħu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minnu</a:t>
            </a:r>
            <a:r>
              <a:rPr lang="en-US" altLang="en-US" sz="160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52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1598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dirty="0">
                <a:latin typeface="Times New Roman" pitchFamily="18" charset="0"/>
              </a:rPr>
              <a:t>U </a:t>
            </a:r>
            <a:r>
              <a:rPr lang="en-US" altLang="en-US" sz="16000" dirty="0" err="1">
                <a:latin typeface="Times New Roman" pitchFamily="18" charset="0"/>
              </a:rPr>
              <a:t>għaddew</a:t>
            </a:r>
            <a:r>
              <a:rPr lang="en-US" altLang="en-US" sz="16000" dirty="0">
                <a:latin typeface="Times New Roman" pitchFamily="18" charset="0"/>
              </a:rPr>
              <a:t> xi </a:t>
            </a:r>
            <a:r>
              <a:rPr lang="en-US" altLang="en-US" sz="16000" dirty="0" err="1">
                <a:latin typeface="Times New Roman" pitchFamily="18" charset="0"/>
              </a:rPr>
              <a:t>neguzjanti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Midjanin</a:t>
            </a:r>
            <a:r>
              <a:rPr lang="en-US" altLang="en-US" sz="16000" dirty="0">
                <a:latin typeface="Times New Roman" pitchFamily="18" charset="0"/>
              </a:rPr>
              <a:t>, u </a:t>
            </a:r>
            <a:r>
              <a:rPr lang="en-US" altLang="en-US" sz="16000" dirty="0" err="1">
                <a:latin typeface="Times New Roman" pitchFamily="18" charset="0"/>
              </a:rPr>
              <a:t>ġibdu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lil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spc="-300" dirty="0" err="1">
                <a:latin typeface="Times New Roman" pitchFamily="18" charset="0"/>
              </a:rPr>
              <a:t>Ġużeppi</a:t>
            </a:r>
            <a:r>
              <a:rPr lang="en-US" altLang="en-US" sz="16000" spc="-300" dirty="0">
                <a:latin typeface="Times New Roman" pitchFamily="18" charset="0"/>
              </a:rPr>
              <a:t> u </a:t>
            </a:r>
            <a:r>
              <a:rPr lang="en-US" altLang="en-US" sz="16000" spc="-300" dirty="0" err="1">
                <a:latin typeface="Times New Roman" pitchFamily="18" charset="0"/>
              </a:rPr>
              <a:t>tellgħuh</a:t>
            </a:r>
            <a:r>
              <a:rPr lang="en-US" altLang="en-US" sz="16000" spc="-300" dirty="0">
                <a:latin typeface="Times New Roman" pitchFamily="18" charset="0"/>
              </a:rPr>
              <a:t> mill-</a:t>
            </a:r>
            <a:r>
              <a:rPr lang="en-US" altLang="en-US" sz="16000" spc="-300" dirty="0" err="1">
                <a:latin typeface="Times New Roman" pitchFamily="18" charset="0"/>
              </a:rPr>
              <a:t>bir</a:t>
            </a:r>
            <a:r>
              <a:rPr lang="en-US" altLang="en-US" sz="16000" spc="-300" dirty="0">
                <a:latin typeface="Times New Roman" pitchFamily="18" charset="0"/>
              </a:rPr>
              <a:t>, </a:t>
            </a:r>
            <a:r>
              <a:rPr lang="en-US" altLang="en-US" sz="16000" dirty="0">
                <a:latin typeface="Times New Roman" pitchFamily="18" charset="0"/>
              </a:rPr>
              <a:t>u </a:t>
            </a:r>
            <a:r>
              <a:rPr lang="en-US" altLang="en-US" sz="16000" dirty="0" err="1">
                <a:latin typeface="Times New Roman" pitchFamily="18" charset="0"/>
              </a:rPr>
              <a:t>biegħu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lil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Ġużeppi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latin typeface="Times New Roman" pitchFamily="18" charset="0"/>
              </a:rPr>
              <a:t>lill-Ismagħelin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b’għoxrin</a:t>
            </a:r>
            <a:endParaRPr lang="en-US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84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3735568"/>
            <a:ext cx="22466496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latin typeface="Times New Roman" pitchFamily="18" charset="0"/>
              </a:rPr>
              <a:t>biċċa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tal-fidda</a:t>
            </a:r>
            <a:r>
              <a:rPr lang="en-US" altLang="en-US" sz="16000" dirty="0">
                <a:latin typeface="Times New Roman" pitchFamily="18" charset="0"/>
              </a:rPr>
              <a:t>; u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dirty="0">
                <a:latin typeface="Times New Roman" pitchFamily="18" charset="0"/>
              </a:rPr>
              <a:t>’l </a:t>
            </a:r>
            <a:r>
              <a:rPr lang="en-US" altLang="en-US" sz="16000" dirty="0" err="1">
                <a:latin typeface="Times New Roman" pitchFamily="18" charset="0"/>
              </a:rPr>
              <a:t>Ġużeppi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ħaduh</a:t>
            </a:r>
            <a:r>
              <a:rPr lang="en-US" altLang="en-US" sz="16000" dirty="0">
                <a:latin typeface="Times New Roman" pitchFamily="18" charset="0"/>
              </a:rPr>
              <a:t> l-</a:t>
            </a:r>
            <a:r>
              <a:rPr lang="en-US" altLang="en-US" sz="16000" dirty="0" err="1">
                <a:latin typeface="Times New Roman" pitchFamily="18" charset="0"/>
              </a:rPr>
              <a:t>Eġittu</a:t>
            </a:r>
            <a:r>
              <a:rPr lang="en-US" altLang="en-US" sz="160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1350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563690"/>
            <a:ext cx="23389139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30623" y="3758355"/>
            <a:ext cx="22538504" cy="5084866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Niftakru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fl-għeġubijiet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826667" y="0"/>
            <a:ext cx="19155862" cy="266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82651" y="1259434"/>
            <a:ext cx="2204845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bagħat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ġuħ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l-art,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qerdilhom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qamħ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wiċċ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ir-raba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tagħhom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Iżrael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kien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iħobb</a:t>
            </a:r>
            <a:r>
              <a:rPr lang="en-US" altLang="en-US" sz="16000" dirty="0">
                <a:latin typeface="Times New Roman" pitchFamily="18" charset="0"/>
              </a:rPr>
              <a:t> ’il </a:t>
            </a:r>
            <a:r>
              <a:rPr lang="en-US" altLang="en-US" sz="16000" dirty="0" err="1">
                <a:latin typeface="Times New Roman" pitchFamily="18" charset="0"/>
              </a:rPr>
              <a:t>Ġużeppi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aktar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minn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ħutu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kollha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għax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kien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twelidlu</a:t>
            </a:r>
            <a:r>
              <a:rPr lang="en-US" altLang="en-US" sz="16000" dirty="0">
                <a:latin typeface="Times New Roman" pitchFamily="18" charset="0"/>
              </a:rPr>
              <a:t> fi </a:t>
            </a:r>
            <a:r>
              <a:rPr lang="en-US" altLang="en-US" sz="16000" dirty="0" err="1">
                <a:latin typeface="Times New Roman" pitchFamily="18" charset="0"/>
              </a:rPr>
              <a:t>xjuħitu</a:t>
            </a:r>
            <a:r>
              <a:rPr lang="en-US" altLang="en-US" sz="16000" dirty="0">
                <a:latin typeface="Times New Roman" pitchFamily="18" charset="0"/>
              </a:rPr>
              <a:t>; u </a:t>
            </a:r>
            <a:r>
              <a:rPr lang="en-US" altLang="en-US" sz="16000" dirty="0" err="1">
                <a:latin typeface="Times New Roman" pitchFamily="18" charset="0"/>
              </a:rPr>
              <a:t>għamillu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libsa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twila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bil-kmiem</a:t>
            </a:r>
            <a:r>
              <a:rPr lang="en-US" altLang="en-US" sz="16000" dirty="0">
                <a:latin typeface="Times New Roman" pitchFamily="18" charset="0"/>
              </a:rPr>
              <a:t>. U </a:t>
            </a:r>
            <a:r>
              <a:rPr lang="en-US" altLang="en-US" sz="16000" dirty="0" err="1">
                <a:latin typeface="Times New Roman" pitchFamily="18" charset="0"/>
              </a:rPr>
              <a:t>ħutu</a:t>
            </a:r>
            <a:endParaRPr lang="en-US" altLang="en-US" sz="1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538635" y="2339554"/>
            <a:ext cx="2204845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Kien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bagħat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qabilhom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raġel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’il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Ġużeppi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mibjugħ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lsir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7898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718655" y="3843290"/>
            <a:ext cx="21962440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Niftakru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fl-għeġubijiet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tiegħek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574639" y="323330"/>
            <a:ext cx="22250472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Rabtulu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riġlejh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bil-ktajjen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dawrulu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ħadid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ma’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għonqu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sakemm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seħħ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dak li kien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ħabbar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574639" y="3687764"/>
            <a:ext cx="22250472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kelma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rebbieħ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ħarġitu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2702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754659" y="3635698"/>
            <a:ext cx="21962440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Niftakru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fl-għeġubijiet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tiegħek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2339554"/>
            <a:ext cx="22034448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Is-sultan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bagħat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iħollu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dak li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jaħkem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ħelsu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2339554"/>
            <a:ext cx="22034448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Għamlu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sid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id-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dar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ħallielu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f’idejh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ġidu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8772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699940" y="3843290"/>
            <a:ext cx="21999869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Niftakru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fl-għeġubijiet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tiegħek</a:t>
            </a:r>
          </a:p>
        </p:txBody>
      </p:sp>
    </p:spTree>
    <p:extLst>
      <p:ext uri="{BB962C8B-B14F-4D97-AF65-F5344CB8AC3E}">
        <p14:creationId xmlns:p14="http://schemas.microsoft.com/office/powerpoint/2010/main" val="554607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1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02631" y="1259434"/>
            <a:ext cx="22394488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Alla hekk ħabb lid-dinja li ta lil Ibnu l-waħdieni,</a:t>
            </a:r>
          </a:p>
          <a:p>
            <a:pPr algn="ctr" eaLnBrk="1" hangingPunct="1">
              <a:defRPr/>
            </a:pPr>
            <a:r>
              <a:rPr lang="it-I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biex kull min jemmen fih ikollu l-ħajja ta’ dejjem.</a:t>
            </a:r>
            <a:endParaRPr 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latin typeface="Times New Roman" pitchFamily="18" charset="0"/>
              </a:rPr>
              <a:t>ntebħu</a:t>
            </a:r>
            <a:r>
              <a:rPr lang="en-US" altLang="en-US" sz="16000" dirty="0">
                <a:latin typeface="Times New Roman" pitchFamily="18" charset="0"/>
              </a:rPr>
              <a:t> li </a:t>
            </a:r>
            <a:r>
              <a:rPr lang="en-US" altLang="en-US" sz="16000" dirty="0" err="1">
                <a:latin typeface="Times New Roman" pitchFamily="18" charset="0"/>
              </a:rPr>
              <a:t>missierhom</a:t>
            </a:r>
            <a:r>
              <a:rPr lang="en-US" altLang="en-US" sz="16000" dirty="0">
                <a:latin typeface="Times New Roman" pitchFamily="18" charset="0"/>
              </a:rPr>
              <a:t> kien </a:t>
            </a:r>
            <a:r>
              <a:rPr lang="en-US" altLang="en-US" sz="16000" dirty="0" err="1">
                <a:latin typeface="Times New Roman" pitchFamily="18" charset="0"/>
              </a:rPr>
              <a:t>iħobbu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aktar</a:t>
            </a:r>
            <a:r>
              <a:rPr lang="en-US" altLang="en-US" sz="16000" dirty="0">
                <a:latin typeface="Times New Roman" pitchFamily="18" charset="0"/>
              </a:rPr>
              <a:t> minn </a:t>
            </a:r>
            <a:r>
              <a:rPr lang="en-US" altLang="en-US" sz="16000" dirty="0" err="1">
                <a:latin typeface="Times New Roman" pitchFamily="18" charset="0"/>
              </a:rPr>
              <a:t>ħutu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kollha</a:t>
            </a:r>
            <a:r>
              <a:rPr lang="en-US" altLang="en-US" sz="16000" dirty="0">
                <a:latin typeface="Times New Roman" pitchFamily="18" charset="0"/>
              </a:rPr>
              <a:t>; u </a:t>
            </a:r>
            <a:r>
              <a:rPr lang="en-US" altLang="en-US" sz="16000" dirty="0" err="1">
                <a:latin typeface="Times New Roman" pitchFamily="18" charset="0"/>
              </a:rPr>
              <a:t>saru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jobogħduh</a:t>
            </a:r>
            <a:r>
              <a:rPr lang="en-US" altLang="en-US" sz="16000" dirty="0">
                <a:latin typeface="Times New Roman" pitchFamily="18" charset="0"/>
              </a:rPr>
              <a:t> u ma </a:t>
            </a:r>
            <a:r>
              <a:rPr lang="en-US" altLang="en-US" sz="16000" dirty="0" err="1">
                <a:latin typeface="Times New Roman" pitchFamily="18" charset="0"/>
              </a:rPr>
              <a:t>kellhomx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ħila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jkellmuh</a:t>
            </a:r>
            <a:r>
              <a:rPr lang="en-US" altLang="en-US" sz="16000" dirty="0">
                <a:latin typeface="Times New Roman" pitchFamily="18" charset="0"/>
              </a:rPr>
              <a:t> bis-</a:t>
            </a:r>
            <a:r>
              <a:rPr lang="en-US" altLang="en-US" sz="16000" dirty="0" err="1">
                <a:latin typeface="Times New Roman" pitchFamily="18" charset="0"/>
              </a:rPr>
              <a:t>sliem</a:t>
            </a:r>
            <a:r>
              <a:rPr lang="en-US" altLang="en-US" sz="160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16093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1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1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550931"/>
            <a:ext cx="23399750" cy="912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Mattew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Mt 21, 33-43.45-46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 err="1">
                <a:latin typeface="Times New Roman" pitchFamily="18" charset="0"/>
              </a:rPr>
              <a:t>F’dak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iż-żmien</a:t>
            </a:r>
            <a:r>
              <a:rPr lang="en-US" sz="16000" dirty="0">
                <a:latin typeface="Times New Roman" pitchFamily="18" charset="0"/>
              </a:rPr>
              <a:t>, </a:t>
            </a:r>
            <a:r>
              <a:rPr lang="en-US" sz="16000" dirty="0" err="1">
                <a:latin typeface="Times New Roman" pitchFamily="18" charset="0"/>
              </a:rPr>
              <a:t>Ġesù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qal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lill-qassisin</a:t>
            </a:r>
            <a:r>
              <a:rPr lang="en-US" sz="16000" dirty="0">
                <a:latin typeface="Times New Roman" pitchFamily="18" charset="0"/>
              </a:rPr>
              <a:t> il-kbar u </a:t>
            </a:r>
            <a:endParaRPr lang="mt-MT" sz="160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lix-</a:t>
            </a:r>
            <a:r>
              <a:rPr lang="en-US" sz="16000" dirty="0" err="1">
                <a:latin typeface="Times New Roman" pitchFamily="18" charset="0"/>
              </a:rPr>
              <a:t>xjuħ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tal-poplu</a:t>
            </a:r>
            <a:r>
              <a:rPr lang="en-US" sz="16000" dirty="0">
                <a:latin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Isimgħu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parabbola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oħra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Kien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wieħed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0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għalqa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ħawwilha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bid-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dwieli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tellgħalha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tas-sejjieħ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madwarha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ħaffer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magħsar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fiha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bnielha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torri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u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qabbilha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endParaRPr lang="en-US" sz="160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62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529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bdiewa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siefer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f’art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oħra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Meta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wasal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żmien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frott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bagħat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qaddejja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dawk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bdiewa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biex</a:t>
            </a:r>
          </a:p>
        </p:txBody>
      </p:sp>
    </p:spTree>
    <p:extLst>
      <p:ext uri="{BB962C8B-B14F-4D97-AF65-F5344CB8AC3E}">
        <p14:creationId xmlns:p14="http://schemas.microsoft.com/office/powerpoint/2010/main" val="26312633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529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jiġbrulu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frott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kien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imissu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bdiewa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qabdu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lill-qaddejja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wieħed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sawtuh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ieħor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qatluh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ieħor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ħaġġruh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27697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529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Reġa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bagħtilhom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qaddejja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oħra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aktar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qabel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għamlulhom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istess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aħħar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bagħtilhom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042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529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ibnu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jistħu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kif raw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ibnu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bdiewa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bdew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bejniethom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  <a:r>
              <a:rPr lang="en-US" sz="15500" b="1" i="1" spc="-3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spc="-3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363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620672"/>
            <a:ext cx="22719547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“Ara l-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werriet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Ejjew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noqtluh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wirt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niħduh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28577575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529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Qabduh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xeħtuh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’il barra mill-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għalqa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qatluh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Issa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għalqa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x’jagħmlilhom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bdiewa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meta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?”. </a:t>
            </a:r>
          </a:p>
        </p:txBody>
      </p:sp>
    </p:spTree>
    <p:extLst>
      <p:ext uri="{BB962C8B-B14F-4D97-AF65-F5344CB8AC3E}">
        <p14:creationId xmlns:p14="http://schemas.microsoft.com/office/powerpoint/2010/main" val="795746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259434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dirty="0">
                <a:latin typeface="Times New Roman" pitchFamily="18" charset="0"/>
              </a:rPr>
              <a:t>U </a:t>
            </a:r>
            <a:r>
              <a:rPr lang="en-US" altLang="en-US" sz="16000" dirty="0" err="1">
                <a:latin typeface="Times New Roman" pitchFamily="18" charset="0"/>
              </a:rPr>
              <a:t>ħutu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marru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jirgħu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dirty="0">
                <a:latin typeface="Times New Roman" pitchFamily="18" charset="0"/>
              </a:rPr>
              <a:t>l-</a:t>
            </a:r>
            <a:r>
              <a:rPr lang="en-US" altLang="en-US" sz="16000" dirty="0" err="1">
                <a:latin typeface="Times New Roman" pitchFamily="18" charset="0"/>
              </a:rPr>
              <a:t>imrieħel</a:t>
            </a:r>
            <a:r>
              <a:rPr lang="en-US" altLang="en-US" sz="16000" dirty="0">
                <a:latin typeface="Times New Roman" pitchFamily="18" charset="0"/>
              </a:rPr>
              <a:t> ta’ </a:t>
            </a:r>
            <a:r>
              <a:rPr lang="en-US" altLang="en-US" sz="16000" dirty="0" err="1">
                <a:latin typeface="Times New Roman" pitchFamily="18" charset="0"/>
              </a:rPr>
              <a:t>missierhom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f’Sikem</a:t>
            </a:r>
            <a:r>
              <a:rPr lang="en-US" altLang="en-US" sz="16000" dirty="0">
                <a:latin typeface="Times New Roman" pitchFamily="18" charset="0"/>
              </a:rPr>
              <a:t>. U </a:t>
            </a:r>
            <a:r>
              <a:rPr lang="en-US" altLang="en-US" sz="16000" dirty="0" err="1">
                <a:latin typeface="Times New Roman" pitchFamily="18" charset="0"/>
              </a:rPr>
              <a:t>Iżrael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qal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lil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Ġużeppi</a:t>
            </a:r>
            <a:r>
              <a:rPr lang="en-US" altLang="en-US" sz="16000" dirty="0">
                <a:latin typeface="Times New Roman" pitchFamily="18" charset="0"/>
              </a:rPr>
              <a:t>: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6120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178596" y="35334"/>
            <a:ext cx="2268252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 err="1">
                <a:latin typeface="Times New Roman" pitchFamily="18" charset="0"/>
              </a:rPr>
              <a:t>Qalulu</a:t>
            </a:r>
            <a:r>
              <a:rPr lang="en-US" sz="16000" dirty="0">
                <a:latin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Jeqridhom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bla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ħniena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ta’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ħżiena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huma, u </a:t>
            </a:r>
            <a:endParaRPr lang="mt-MT" sz="160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għalqa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jqabbilha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bdiewa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oħra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jroddulu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9601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36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frott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żmienu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Qalilhom</a:t>
            </a:r>
            <a:r>
              <a:rPr lang="en-US" sz="15500" dirty="0">
                <a:latin typeface="Times New Roman" pitchFamily="18" charset="0"/>
              </a:rPr>
              <a:t> Ġesù: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Qatt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qrajtu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fl-Iskrittura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li: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‘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ġebla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warrbu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bennejja</a:t>
            </a: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saret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4489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529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ġebla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tax-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xewka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bis-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saħħa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seħħ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dan: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ħaġa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tal-għaġeb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f’għajnejna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Għalhekk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ngħidilkom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154879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274149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s-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Saltna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tittieħed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mingħandkom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tingħata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ġens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jagħmel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frott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minnha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9477016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538635" y="12759"/>
            <a:ext cx="22322480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Meta </a:t>
            </a:r>
            <a:r>
              <a:rPr lang="en-US" sz="15500" dirty="0" err="1">
                <a:latin typeface="Times New Roman" pitchFamily="18" charset="0"/>
              </a:rPr>
              <a:t>semgħu</a:t>
            </a:r>
            <a:r>
              <a:rPr lang="en-US" sz="15500" dirty="0">
                <a:latin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</a:rPr>
              <a:t>parabboli</a:t>
            </a:r>
            <a:r>
              <a:rPr lang="en-US" sz="15500" dirty="0">
                <a:latin typeface="Times New Roman" pitchFamily="18" charset="0"/>
              </a:rPr>
              <a:t> tiegħu l-</a:t>
            </a:r>
            <a:r>
              <a:rPr lang="en-US" sz="15500" dirty="0" err="1">
                <a:latin typeface="Times New Roman" pitchFamily="18" charset="0"/>
              </a:rPr>
              <a:t>qassisin</a:t>
            </a:r>
            <a:r>
              <a:rPr lang="en-US" sz="15500" dirty="0">
                <a:latin typeface="Times New Roman" pitchFamily="18" charset="0"/>
              </a:rPr>
              <a:t> il-kbar u </a:t>
            </a:r>
            <a:endParaRPr lang="mt-MT" sz="155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l-</a:t>
            </a:r>
            <a:r>
              <a:rPr lang="en-US" sz="15500" dirty="0" err="1">
                <a:latin typeface="Times New Roman" pitchFamily="18" charset="0"/>
              </a:rPr>
              <a:t>Fariżej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fehmu</a:t>
            </a:r>
            <a:r>
              <a:rPr lang="en-US" sz="15500" dirty="0">
                <a:latin typeface="Times New Roman" pitchFamily="18" charset="0"/>
              </a:rPr>
              <a:t> li hu kien qiegħed </a:t>
            </a:r>
            <a:r>
              <a:rPr lang="en-US" sz="15500" dirty="0" err="1">
                <a:latin typeface="Times New Roman" pitchFamily="18" charset="0"/>
              </a:rPr>
              <a:t>jgħid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għalihom</a:t>
            </a:r>
            <a:r>
              <a:rPr lang="en-US" sz="15500" dirty="0">
                <a:latin typeface="Times New Roman" pitchFamily="18" charset="0"/>
              </a:rPr>
              <a:t>.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US" sz="15500" dirty="0">
                <a:latin typeface="Times New Roman" pitchFamily="18" charset="0"/>
              </a:rPr>
              <a:t>Huma </a:t>
            </a:r>
            <a:r>
              <a:rPr lang="en-US" sz="15500" dirty="0" err="1">
                <a:latin typeface="Times New Roman" pitchFamily="18" charset="0"/>
              </a:rPr>
              <a:t>riedu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kieku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jaqbduh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146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620672"/>
            <a:ext cx="22719547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taħt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idejhom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imma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beżgħu</a:t>
            </a:r>
            <a:r>
              <a:rPr lang="en-US" sz="15500" dirty="0">
                <a:latin typeface="Times New Roman" pitchFamily="18" charset="0"/>
              </a:rPr>
              <a:t> min-</a:t>
            </a:r>
            <a:r>
              <a:rPr lang="en-US" sz="15500" dirty="0" err="1">
                <a:latin typeface="Times New Roman" pitchFamily="18" charset="0"/>
              </a:rPr>
              <a:t>nies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għax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kulħadd</a:t>
            </a:r>
            <a:r>
              <a:rPr lang="en-US" sz="15500" dirty="0">
                <a:latin typeface="Times New Roman" pitchFamily="18" charset="0"/>
              </a:rPr>
              <a:t> kien </a:t>
            </a:r>
            <a:r>
              <a:rPr lang="en-US" sz="15500" dirty="0" err="1">
                <a:latin typeface="Times New Roman" pitchFamily="18" charset="0"/>
              </a:rPr>
              <a:t>iżommu</a:t>
            </a:r>
            <a:r>
              <a:rPr lang="en-US" sz="15500" dirty="0">
                <a:latin typeface="Times New Roman" pitchFamily="18" charset="0"/>
              </a:rPr>
              <a:t> bi </a:t>
            </a:r>
            <a:r>
              <a:rPr lang="en-US" sz="15500" dirty="0" err="1">
                <a:latin typeface="Times New Roman" pitchFamily="18" charset="0"/>
              </a:rPr>
              <a:t>profeta</a:t>
            </a:r>
            <a:r>
              <a:rPr lang="en-US" sz="15500" dirty="0">
                <a:latin typeface="Times New Roman" pitchFamily="18" charset="0"/>
              </a:rPr>
              <a:t>.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664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614253"/>
            <a:ext cx="23399750" cy="491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531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531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531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799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250603" y="35298"/>
            <a:ext cx="22970552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“Ara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ħutek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qegħdin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jirgħu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f’Sikem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ejja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nibagħtek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ħdejhom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  <a:endParaRPr lang="mt-MT" altLang="en-US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spc="-300" dirty="0">
                <a:latin typeface="Times New Roman" pitchFamily="18" charset="0"/>
              </a:rPr>
              <a:t>U </a:t>
            </a:r>
            <a:r>
              <a:rPr lang="en-US" altLang="en-US" sz="16000" spc="-300" dirty="0" err="1">
                <a:latin typeface="Times New Roman" pitchFamily="18" charset="0"/>
              </a:rPr>
              <a:t>rħielha</a:t>
            </a:r>
            <a:r>
              <a:rPr lang="en-US" altLang="en-US" sz="16000" spc="-300" dirty="0">
                <a:latin typeface="Times New Roman" pitchFamily="18" charset="0"/>
              </a:rPr>
              <a:t> </a:t>
            </a:r>
            <a:r>
              <a:rPr lang="en-US" altLang="en-US" sz="16000" spc="-300" dirty="0" err="1">
                <a:latin typeface="Times New Roman" pitchFamily="18" charset="0"/>
              </a:rPr>
              <a:t>Ġużeppi</a:t>
            </a:r>
            <a:r>
              <a:rPr lang="en-US" altLang="en-US" sz="16000" spc="-300" dirty="0">
                <a:latin typeface="Times New Roman" pitchFamily="18" charset="0"/>
              </a:rPr>
              <a:t> </a:t>
            </a:r>
            <a:r>
              <a:rPr lang="en-US" altLang="en-US" sz="16000" spc="-300" dirty="0" err="1">
                <a:latin typeface="Times New Roman" pitchFamily="18" charset="0"/>
              </a:rPr>
              <a:t>għal</a:t>
            </a:r>
            <a:r>
              <a:rPr lang="mt-MT" altLang="en-US" sz="16000" spc="-300" dirty="0">
                <a:latin typeface="Times New Roman" pitchFamily="18" charset="0"/>
              </a:rPr>
              <a:t> </a:t>
            </a:r>
            <a:r>
              <a:rPr lang="en-US" altLang="en-US" sz="16000" spc="-300" dirty="0" err="1">
                <a:latin typeface="Times New Roman" pitchFamily="18" charset="0"/>
              </a:rPr>
              <a:t>wara</a:t>
            </a:r>
            <a:r>
              <a:rPr lang="en-US" altLang="en-US" sz="16000" spc="-3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ħutu</a:t>
            </a:r>
            <a:r>
              <a:rPr lang="en-US" altLang="en-US" sz="16000" dirty="0">
                <a:latin typeface="Times New Roman" pitchFamily="18" charset="0"/>
              </a:rPr>
              <a:t>, u </a:t>
            </a:r>
            <a:r>
              <a:rPr lang="en-US" altLang="en-US" sz="16000" dirty="0" err="1">
                <a:latin typeface="Times New Roman" pitchFamily="18" charset="0"/>
              </a:rPr>
              <a:t>sabhom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f’Dotan</a:t>
            </a:r>
            <a:r>
              <a:rPr lang="en-US" altLang="en-US" sz="16000" dirty="0">
                <a:latin typeface="Times New Roman" pitchFamily="18" charset="0"/>
              </a:rPr>
              <a:t>.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9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07306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dirty="0">
                <a:latin typeface="Times New Roman" pitchFamily="18" charset="0"/>
              </a:rPr>
              <a:t>U huma </a:t>
            </a:r>
            <a:r>
              <a:rPr lang="en-US" altLang="en-US" sz="16000" dirty="0" err="1">
                <a:latin typeface="Times New Roman" pitchFamily="18" charset="0"/>
              </a:rPr>
              <a:t>rawh</a:t>
            </a:r>
            <a:r>
              <a:rPr lang="en-US" altLang="en-US" sz="16000" dirty="0">
                <a:latin typeface="Times New Roman" pitchFamily="18" charset="0"/>
              </a:rPr>
              <a:t> mill-</a:t>
            </a:r>
            <a:r>
              <a:rPr lang="en-US" altLang="en-US" sz="16000" dirty="0" err="1">
                <a:latin typeface="Times New Roman" pitchFamily="18" charset="0"/>
              </a:rPr>
              <a:t>bogħod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  <a:r>
              <a:rPr lang="en-US" altLang="en-US" sz="16000" dirty="0" err="1">
                <a:latin typeface="Times New Roman" pitchFamily="18" charset="0"/>
              </a:rPr>
              <a:t>sakemm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wasal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ħdejhom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ftiehmu</a:t>
            </a:r>
            <a:r>
              <a:rPr lang="en-US" altLang="en-US" sz="16000" dirty="0">
                <a:latin typeface="Times New Roman" pitchFamily="18" charset="0"/>
              </a:rPr>
              <a:t> kif </a:t>
            </a:r>
            <a:r>
              <a:rPr lang="en-US" altLang="en-US" sz="16000" dirty="0" err="1">
                <a:latin typeface="Times New Roman" pitchFamily="18" charset="0"/>
              </a:rPr>
              <a:t>joqtluh</a:t>
            </a:r>
            <a:r>
              <a:rPr lang="en-US" altLang="en-US" sz="16000" dirty="0">
                <a:latin typeface="Times New Roman" pitchFamily="18" charset="0"/>
              </a:rPr>
              <a:t>. U </a:t>
            </a:r>
            <a:r>
              <a:rPr lang="en-US" altLang="en-US" sz="16000" dirty="0" err="1">
                <a:latin typeface="Times New Roman" pitchFamily="18" charset="0"/>
              </a:rPr>
              <a:t>bdew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jgħidu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lil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xulxin</a:t>
            </a:r>
            <a:r>
              <a:rPr lang="en-US" altLang="en-US" sz="16000" dirty="0">
                <a:latin typeface="Times New Roman" pitchFamily="18" charset="0"/>
              </a:rPr>
              <a:t>: </a:t>
            </a:r>
            <a:endParaRPr lang="mt-MT" altLang="en-US" sz="160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spc="-300" dirty="0">
                <a:solidFill>
                  <a:srgbClr val="2B1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6000" b="1" i="1" spc="-300" dirty="0" err="1">
                <a:solidFill>
                  <a:srgbClr val="2B1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Arah</a:t>
            </a:r>
            <a:r>
              <a:rPr lang="en-US" altLang="en-US" sz="16000" b="1" i="1" spc="-300" dirty="0">
                <a:solidFill>
                  <a:srgbClr val="2B1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spc="-300" dirty="0" err="1">
                <a:solidFill>
                  <a:srgbClr val="2B1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ġej</a:t>
            </a:r>
            <a:r>
              <a:rPr lang="en-US" altLang="en-US" sz="16000" b="1" i="1" spc="-300" dirty="0">
                <a:solidFill>
                  <a:srgbClr val="2B1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spc="-300" dirty="0" err="1">
                <a:solidFill>
                  <a:srgbClr val="2B1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ħalliem</a:t>
            </a:r>
            <a:r>
              <a:rPr lang="en-US" altLang="en-US" sz="16000" b="1" i="1" spc="-300" dirty="0">
                <a:solidFill>
                  <a:srgbClr val="2B1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 Issa</a:t>
            </a:r>
            <a:endParaRPr lang="mt-MT" altLang="en-US" sz="16000" spc="-300" dirty="0">
              <a:solidFill>
                <a:srgbClr val="2B123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40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spc="-300" dirty="0" err="1">
                <a:solidFill>
                  <a:srgbClr val="2B1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ejjew</a:t>
            </a:r>
            <a:r>
              <a:rPr lang="en-US" altLang="en-US" sz="16000" b="1" i="1" spc="-300" dirty="0">
                <a:solidFill>
                  <a:srgbClr val="2B1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spc="-300" dirty="0" err="1">
                <a:solidFill>
                  <a:srgbClr val="2B1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altLang="en-US" sz="16000" b="1" i="1" spc="-300" dirty="0">
                <a:solidFill>
                  <a:srgbClr val="2B1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spc="-300" dirty="0" err="1">
                <a:solidFill>
                  <a:srgbClr val="2B1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noqtluh</a:t>
            </a:r>
            <a:r>
              <a:rPr lang="en-US" altLang="en-US" sz="16000" b="1" i="1" spc="-300" dirty="0">
                <a:solidFill>
                  <a:srgbClr val="2B1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spc="-300" dirty="0" err="1">
                <a:solidFill>
                  <a:srgbClr val="2B1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nixħtuh</a:t>
            </a:r>
            <a:r>
              <a:rPr lang="en-US" altLang="en-US" sz="16000" b="1" i="1" spc="-300" dirty="0">
                <a:solidFill>
                  <a:srgbClr val="2B1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spc="-300" dirty="0" err="1">
                <a:solidFill>
                  <a:srgbClr val="2B1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ġo</a:t>
            </a:r>
            <a:r>
              <a:rPr lang="en-US" altLang="en-US" sz="16000" b="1" i="1" spc="-300" dirty="0">
                <a:solidFill>
                  <a:srgbClr val="2B1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xi </a:t>
            </a:r>
            <a:r>
              <a:rPr lang="en-US" altLang="en-US" sz="16000" b="1" i="1" spc="-300" dirty="0" err="1">
                <a:solidFill>
                  <a:srgbClr val="2B1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bir</a:t>
            </a:r>
            <a:r>
              <a:rPr lang="en-US" altLang="en-US" sz="16000" b="1" i="1" spc="-300" dirty="0">
                <a:solidFill>
                  <a:srgbClr val="2B1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6000" b="1" i="1" spc="-300" dirty="0" err="1">
                <a:solidFill>
                  <a:srgbClr val="2B1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mbagħad</a:t>
            </a:r>
            <a:r>
              <a:rPr lang="en-US" altLang="en-US" sz="16000" b="1" i="1" spc="-300" dirty="0">
                <a:solidFill>
                  <a:srgbClr val="2B1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spc="-300" dirty="0" err="1">
                <a:solidFill>
                  <a:srgbClr val="2B1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ngħidu</a:t>
            </a:r>
            <a:r>
              <a:rPr lang="en-US" altLang="en-US" sz="16000" b="1" i="1" spc="-300" dirty="0">
                <a:solidFill>
                  <a:srgbClr val="2B1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xi </a:t>
            </a:r>
            <a:r>
              <a:rPr lang="en-US" altLang="en-US" sz="16000" b="1" i="1" spc="-300" dirty="0" err="1">
                <a:solidFill>
                  <a:srgbClr val="2B1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bhima</a:t>
            </a:r>
            <a:r>
              <a:rPr lang="en-US" altLang="en-US" sz="16000" b="1" i="1" spc="-300" dirty="0">
                <a:solidFill>
                  <a:srgbClr val="2B1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spc="-300" dirty="0" err="1">
                <a:solidFill>
                  <a:srgbClr val="2B1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selvaġġa</a:t>
            </a:r>
            <a:r>
              <a:rPr lang="en-US" altLang="en-US" sz="16000" b="1" i="1" spc="-300" dirty="0">
                <a:solidFill>
                  <a:srgbClr val="2B1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spc="-300" dirty="0" err="1">
                <a:solidFill>
                  <a:srgbClr val="2B1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kilitu</a:t>
            </a:r>
            <a:r>
              <a:rPr lang="en-US" altLang="en-US" sz="16000" b="1" i="1" spc="-300" dirty="0">
                <a:solidFill>
                  <a:srgbClr val="2B1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6000" b="1" i="1" spc="-300" dirty="0" err="1">
                <a:solidFill>
                  <a:srgbClr val="2B1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naraw</a:t>
            </a:r>
            <a:r>
              <a:rPr lang="en-US" altLang="en-US" sz="16000" b="1" i="1" spc="-300" dirty="0">
                <a:solidFill>
                  <a:srgbClr val="2B1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spc="-300" dirty="0" err="1">
                <a:solidFill>
                  <a:srgbClr val="2B1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x’jiswielu</a:t>
            </a:r>
            <a:r>
              <a:rPr lang="en-US" altLang="en-US" sz="16000" b="1" i="1" spc="-300" dirty="0">
                <a:solidFill>
                  <a:srgbClr val="2B1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spc="-300" dirty="0" err="1">
                <a:solidFill>
                  <a:srgbClr val="2B1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ħolm</a:t>
            </a:r>
            <a:r>
              <a:rPr lang="en-US" altLang="en-US" sz="16000" b="1" i="1" spc="-300" dirty="0">
                <a:solidFill>
                  <a:srgbClr val="2B1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tiegħu”.</a:t>
            </a:r>
          </a:p>
        </p:txBody>
      </p:sp>
    </p:spTree>
    <p:extLst>
      <p:ext uri="{BB962C8B-B14F-4D97-AF65-F5344CB8AC3E}">
        <p14:creationId xmlns:p14="http://schemas.microsoft.com/office/powerpoint/2010/main" val="216301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1598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U Ruben </a:t>
            </a:r>
            <a:r>
              <a:rPr lang="en-US" altLang="en-US" sz="16000" dirty="0" err="1">
                <a:latin typeface="Times New Roman" pitchFamily="18" charset="0"/>
              </a:rPr>
              <a:t>sama</a:t>
            </a:r>
            <a:r>
              <a:rPr lang="en-US" altLang="en-US" sz="16000" dirty="0">
                <a:latin typeface="Times New Roman" pitchFamily="18" charset="0"/>
              </a:rPr>
              <a:t>’ u </a:t>
            </a:r>
            <a:r>
              <a:rPr lang="en-US" altLang="en-US" sz="16000" dirty="0" err="1">
                <a:latin typeface="Times New Roman" pitchFamily="18" charset="0"/>
              </a:rPr>
              <a:t>ħelsu</a:t>
            </a:r>
            <a:r>
              <a:rPr lang="en-US" altLang="en-US" sz="16000" dirty="0">
                <a:latin typeface="Times New Roman" pitchFamily="18" charset="0"/>
              </a:rPr>
              <a:t> minn </a:t>
            </a:r>
            <a:r>
              <a:rPr lang="en-US" altLang="en-US" sz="16000" dirty="0" err="1">
                <a:latin typeface="Times New Roman" pitchFamily="18" charset="0"/>
              </a:rPr>
              <a:t>idejhom</a:t>
            </a:r>
            <a:r>
              <a:rPr lang="en-US" altLang="en-US" sz="16000" dirty="0">
                <a:latin typeface="Times New Roman" pitchFamily="18" charset="0"/>
              </a:rPr>
              <a:t>, u </a:t>
            </a:r>
            <a:r>
              <a:rPr lang="en-US" altLang="en-US" sz="16000" dirty="0" err="1">
                <a:latin typeface="Times New Roman" pitchFamily="18" charset="0"/>
              </a:rPr>
              <a:t>qalilhom</a:t>
            </a:r>
            <a:r>
              <a:rPr lang="en-US" altLang="en-US" sz="16000" dirty="0">
                <a:latin typeface="Times New Roman" pitchFamily="18" charset="0"/>
              </a:rPr>
              <a:t>: </a:t>
            </a:r>
            <a:endParaRPr lang="mt-MT" altLang="en-US" sz="160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“Ma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nneħħulux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ħajtu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  <a:endParaRPr lang="mt-MT" altLang="en-US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U </a:t>
            </a:r>
            <a:r>
              <a:rPr lang="en-US" altLang="en-US" sz="16000" dirty="0" err="1">
                <a:latin typeface="Times New Roman" pitchFamily="18" charset="0"/>
              </a:rPr>
              <a:t>żied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jgħidilhom</a:t>
            </a:r>
            <a:r>
              <a:rPr lang="en-US" altLang="en-US" sz="16000" dirty="0">
                <a:latin typeface="Times New Roman" pitchFamily="18" charset="0"/>
              </a:rPr>
              <a:t> Ruben: </a:t>
            </a:r>
            <a:endParaRPr lang="mt-MT" altLang="en-US" sz="160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“La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xxerrdux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demm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altLang="en-US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707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1598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Ixħtuh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f’dan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bir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fid-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deżert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la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tmiddux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idejkom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fuqu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  <a:endParaRPr lang="mt-MT" altLang="en-US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6000" dirty="0">
                <a:latin typeface="Times New Roman" pitchFamily="18" charset="0"/>
              </a:rPr>
              <a:t>Dan </a:t>
            </a:r>
            <a:r>
              <a:rPr lang="en-US" altLang="en-US" sz="16000" dirty="0" err="1">
                <a:latin typeface="Times New Roman" pitchFamily="18" charset="0"/>
              </a:rPr>
              <a:t>għamlu</a:t>
            </a:r>
            <a:r>
              <a:rPr lang="en-US" altLang="en-US" sz="16000" dirty="0">
                <a:latin typeface="Times New Roman" pitchFamily="18" charset="0"/>
              </a:rPr>
              <a:t> biex </a:t>
            </a:r>
            <a:r>
              <a:rPr lang="en-US" altLang="en-US" sz="16000" dirty="0" err="1">
                <a:latin typeface="Times New Roman" pitchFamily="18" charset="0"/>
              </a:rPr>
              <a:t>jeħilsu</a:t>
            </a:r>
            <a:r>
              <a:rPr lang="en-US" altLang="en-US" sz="16000" dirty="0">
                <a:latin typeface="Times New Roman" pitchFamily="18" charset="0"/>
              </a:rPr>
              <a:t> minn </a:t>
            </a:r>
            <a:r>
              <a:rPr lang="en-US" altLang="en-US" sz="16000" dirty="0" err="1">
                <a:latin typeface="Times New Roman" pitchFamily="18" charset="0"/>
              </a:rPr>
              <a:t>idejhom</a:t>
            </a:r>
            <a:r>
              <a:rPr lang="en-US" altLang="en-US" sz="16000" dirty="0">
                <a:latin typeface="Times New Roman" pitchFamily="18" charset="0"/>
              </a:rPr>
              <a:t>, u </a:t>
            </a:r>
            <a:r>
              <a:rPr lang="en-US" altLang="en-US" sz="16000" dirty="0" err="1">
                <a:latin typeface="Times New Roman" pitchFamily="18" charset="0"/>
              </a:rPr>
              <a:t>jroddu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lil</a:t>
            </a:r>
            <a:endParaRPr lang="en-US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246807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1117</TotalTime>
  <Words>773</Words>
  <Application>Microsoft Office PowerPoint</Application>
  <PresentationFormat>Custom</PresentationFormat>
  <Paragraphs>116</Paragraphs>
  <Slides>47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47</vt:i4>
      </vt:variant>
    </vt:vector>
  </HeadingPairs>
  <TitlesOfParts>
    <vt:vector size="66" baseType="lpstr">
      <vt:lpstr>Arial</vt:lpstr>
      <vt:lpstr>Maltese Times Roman</vt:lpstr>
      <vt:lpstr>Wingdings 3</vt:lpstr>
      <vt:lpstr>Consolas</vt:lpstr>
      <vt:lpstr>Times New Roman</vt:lpstr>
      <vt:lpstr>Corbel</vt:lpstr>
      <vt:lpstr>Wingdings</vt:lpstr>
      <vt:lpstr>Franklin Gothic Book</vt:lpstr>
      <vt:lpstr>Calibri</vt:lpstr>
      <vt:lpstr>Wingdings 2</vt:lpstr>
      <vt:lpstr>Theme2</vt:lpstr>
      <vt:lpstr>1_Theme2</vt:lpstr>
      <vt:lpstr>3_Theme2</vt:lpstr>
      <vt:lpstr>3_Office Theme</vt:lpstr>
      <vt:lpstr>Metro</vt:lpstr>
      <vt:lpstr>2_Default Design</vt:lpstr>
      <vt:lpstr>4_Default Design</vt:lpstr>
      <vt:lpstr>12_Default Design</vt:lpstr>
      <vt:lpstr>4_Theme2</vt:lpstr>
      <vt:lpstr>Qari mill-Ktieb  tal-Ġenesi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 Caruan a</cp:lastModifiedBy>
  <cp:revision>106</cp:revision>
  <dcterms:created xsi:type="dcterms:W3CDTF">2008-12-28T11:50:57Z</dcterms:created>
  <dcterms:modified xsi:type="dcterms:W3CDTF">2024-02-06T07:18:49Z</dcterms:modified>
</cp:coreProperties>
</file>