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6" r:id="rId1"/>
    <p:sldMasterId id="2147483788" r:id="rId2"/>
    <p:sldMasterId id="2147483812" r:id="rId3"/>
    <p:sldMasterId id="2147483912" r:id="rId4"/>
    <p:sldMasterId id="2147483924" r:id="rId5"/>
    <p:sldMasterId id="2147483936" r:id="rId6"/>
    <p:sldMasterId id="2147483948" r:id="rId7"/>
    <p:sldMasterId id="2147483960" r:id="rId8"/>
    <p:sldMasterId id="2147483984" r:id="rId9"/>
  </p:sldMasterIdLst>
  <p:notesMasterIdLst>
    <p:notesMasterId r:id="rId46"/>
  </p:notesMasterIdLst>
  <p:sldIdLst>
    <p:sldId id="292" r:id="rId10"/>
    <p:sldId id="258" r:id="rId11"/>
    <p:sldId id="713" r:id="rId12"/>
    <p:sldId id="714" r:id="rId13"/>
    <p:sldId id="715" r:id="rId14"/>
    <p:sldId id="716" r:id="rId15"/>
    <p:sldId id="717" r:id="rId16"/>
    <p:sldId id="718" r:id="rId17"/>
    <p:sldId id="719" r:id="rId18"/>
    <p:sldId id="720" r:id="rId19"/>
    <p:sldId id="721" r:id="rId20"/>
    <p:sldId id="293" r:id="rId21"/>
    <p:sldId id="294" r:id="rId22"/>
    <p:sldId id="273" r:id="rId23"/>
    <p:sldId id="723" r:id="rId24"/>
    <p:sldId id="287" r:id="rId25"/>
    <p:sldId id="274" r:id="rId26"/>
    <p:sldId id="724" r:id="rId27"/>
    <p:sldId id="288" r:id="rId28"/>
    <p:sldId id="640" r:id="rId29"/>
    <p:sldId id="725" r:id="rId30"/>
    <p:sldId id="641" r:id="rId31"/>
    <p:sldId id="701" r:id="rId32"/>
    <p:sldId id="295" r:id="rId33"/>
    <p:sldId id="702" r:id="rId34"/>
    <p:sldId id="296" r:id="rId35"/>
    <p:sldId id="277" r:id="rId36"/>
    <p:sldId id="726" r:id="rId37"/>
    <p:sldId id="727" r:id="rId38"/>
    <p:sldId id="728" r:id="rId39"/>
    <p:sldId id="729" r:id="rId40"/>
    <p:sldId id="730" r:id="rId41"/>
    <p:sldId id="731" r:id="rId42"/>
    <p:sldId id="732" r:id="rId43"/>
    <p:sldId id="618" r:id="rId44"/>
    <p:sldId id="299" r:id="rId45"/>
  </p:sldIdLst>
  <p:sldSz cx="23399750" cy="12599988"/>
  <p:notesSz cx="6858000" cy="9144000"/>
  <p:embeddedFontLst>
    <p:embeddedFont>
      <p:font typeface="Consolas" panose="020B0609020204030204" pitchFamily="49" charset="0"/>
      <p:regular r:id="rId47"/>
      <p:bold r:id="rId48"/>
      <p:italic r:id="rId49"/>
      <p:boldItalic r:id="rId50"/>
    </p:embeddedFont>
    <p:embeddedFont>
      <p:font typeface="Corbel" panose="020B0503020204020204" pitchFamily="34" charset="0"/>
      <p:regular r:id="rId51"/>
      <p:bold r:id="rId52"/>
      <p:italic r:id="rId53"/>
      <p:boldItalic r:id="rId54"/>
    </p:embeddedFont>
    <p:embeddedFont>
      <p:font typeface="Franklin Gothic Book" panose="020B0503020102020204" pitchFamily="34" charset="0"/>
      <p:regular r:id="rId55"/>
      <p:italic r:id="rId56"/>
    </p:embeddedFont>
    <p:embeddedFont>
      <p:font typeface="Maltese Times Roman" panose="02027200000000000000"/>
      <p:regular r:id="rId57"/>
      <p:bold r:id="rId58"/>
      <p:italic r:id="rId59"/>
      <p:boldItalic r:id="rId60"/>
    </p:embeddedFont>
    <p:embeddedFont>
      <p:font typeface="Wingdings 2" panose="05020102010507070707" pitchFamily="18" charset="2"/>
      <p:regular r:id="rId61"/>
    </p:embeddedFont>
    <p:embeddedFont>
      <p:font typeface="Wingdings 3" panose="05040102010807070707" pitchFamily="18" charset="2"/>
      <p:regular r:id="rId6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4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9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433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919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406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892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CC"/>
    <a:srgbClr val="0066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648" y="10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15.fntdata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3.fntdata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font" Target="fonts/font8.fntdata"/><Relationship Id="rId62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7D50B-759D-4B4C-AF07-49112F33E767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ECE0E2-EFF1-4DC5-9995-5500DFFA6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1pPr>
    <a:lvl2pPr marL="102848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2pPr>
    <a:lvl3pPr marL="2056973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3pPr>
    <a:lvl4pPr marL="3085459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4pPr>
    <a:lvl5pPr marL="411394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5pPr>
    <a:lvl6pPr marL="5142433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6pPr>
    <a:lvl7pPr marL="6170919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7pPr>
    <a:lvl8pPr marL="7199406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8pPr>
    <a:lvl9pPr marL="8227892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680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244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200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572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8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75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297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C662-C467-4E53-A8FB-CC43C5C5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A33-E435-4EAC-B866-A35054F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ED02-8E04-4105-AA97-D2C57153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9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37FD-E218-4F58-8F32-56436155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6DBA-7185-464F-976E-D81570133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1626-6AE3-459D-A50B-0F39CDB6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0653-A923-422B-9F18-F9556759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B1AA-53D9-476D-916F-2D46BCACF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5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ADB5-EF29-43DC-B054-D8CB188F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7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3455-E5B2-4BE8-AC4F-30806901C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62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8CB7-9749-432E-AE61-A18391ED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63D1-EB18-4AAC-B9E8-6FFBC0468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288A-2FF1-49C3-A07C-01E8F231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29DC-2BF6-4B11-B46E-D1F84358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630D-4A83-4FC7-877F-1A9EEA77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1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FEA9-B0A3-4852-B3E6-72B3BBA7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69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3AE64-B9AC-46D6-9603-BE1B8702C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24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D06F-9C5F-4AF3-B9E5-B1E4A0B3B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2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A61A0-2693-4853-89AC-7F972E944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6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2810-B20E-4DE3-B8E9-584DA9B0B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47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BB2D-27BD-404C-BA55-7CEE56BAE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70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BDAE-28DB-4E32-A683-F2BBCF900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19E-1986-498D-B6F8-FB9DEDA9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3E00D-9FEE-45E8-B49F-33583A820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5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7939B-F93D-4913-9CDB-C4CDFAE5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46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1647-4476-492D-9B06-796C540A9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19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409E-6FC3-4980-BE39-8B340DA9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4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12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2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3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4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61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7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8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9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80FC-42B9-42AD-BFB3-25396D9318CF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E0E4-23CA-4E38-B581-50F966E77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3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CE24-8393-4C07-B271-67696581FBEA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EDF0-20CF-4F8C-B4E8-D0F5E87D8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8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 marL="1012288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2024575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3036863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 marL="4049150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lvl6pPr marL="5061439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6pPr>
            <a:lvl7pPr marL="6073726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7pPr>
            <a:lvl8pPr marL="7086014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8pPr>
            <a:lvl9pPr marL="8098302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4342-2BF4-4A05-B2EC-9E68E1C4E663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1A1D-F036-450C-9CAE-03D0E2A2A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2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FCD7-C1C9-4F8C-8551-A0D70BEF41D4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93E-F433-43E7-8CF0-4B8B2AE87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5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DF39-9858-4046-BCC6-656A970E017A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920B-C973-4A15-BF36-39DAA32E0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9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4A36-5C0A-41D9-A09B-F17615C80855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21E4-C449-4C23-9622-5A0A23F76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1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99AA-072D-43A5-8D49-6B68C463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7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3C16-2608-426E-AFF4-38DE118574A9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72FA-CEFF-4D75-93A4-F168BD75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2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A2A8-4A94-4584-81D9-7C72886D9A78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6CAC-580C-4644-B1EA-37E015E74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46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446E-DE73-4E15-8D9C-9A0FA6A08FAC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C8CB-A2FF-4BE3-9669-4DEC72B3F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6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7663-723C-47A5-AC76-4F2906711A86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3094-5F1B-43BE-9D7B-E7E1F6C5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8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5D1A-F46D-4DD5-ABB9-E8C01AE116CE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3A5-20FC-4C2A-94F0-A024EE374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5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6" y="7979992"/>
            <a:ext cx="19889787" cy="3628797"/>
          </a:xfrm>
        </p:spPr>
        <p:txBody>
          <a:bodyPr/>
          <a:lstStyle>
            <a:lvl1pPr marR="20246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6" y="5207995"/>
            <a:ext cx="19889787" cy="2771998"/>
          </a:xfrm>
        </p:spPr>
        <p:txBody>
          <a:bodyPr lIns="203642" anchor="b"/>
          <a:lstStyle>
            <a:lvl1pPr marL="0" indent="0" algn="l">
              <a:spcBef>
                <a:spcPts val="0"/>
              </a:spcBef>
              <a:buNone/>
              <a:defRPr sz="4374">
                <a:solidFill>
                  <a:schemeClr val="tx1"/>
                </a:solidFill>
              </a:defRPr>
            </a:lvl1pPr>
            <a:lvl2pPr marL="1012288" indent="0" algn="ctr">
              <a:buNone/>
            </a:lvl2pPr>
            <a:lvl3pPr marL="2024575" indent="0" algn="ctr">
              <a:buNone/>
            </a:lvl3pPr>
            <a:lvl4pPr marL="3036863" indent="0" algn="ctr">
              <a:buNone/>
            </a:lvl4pPr>
            <a:lvl5pPr marL="4049150" indent="0" algn="ctr">
              <a:buNone/>
            </a:lvl5pPr>
            <a:lvl6pPr marL="5061439" indent="0" algn="ctr">
              <a:buNone/>
            </a:lvl6pPr>
            <a:lvl7pPr marL="6073726" indent="0" algn="ctr">
              <a:buNone/>
            </a:lvl7pPr>
            <a:lvl8pPr marL="7086014" indent="0" algn="ctr">
              <a:buNone/>
            </a:lvl8pPr>
            <a:lvl9pPr marL="8098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99186-8947-4380-84C5-2871E77D3528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13190-54DC-455B-877D-FEF00447B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10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EA9F2-78A9-4237-B8F6-EEFCB00075E0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55B7CC-C4D6-4ABA-87F8-B01121990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718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2" y="2296524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7" y="1"/>
            <a:ext cx="7019926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7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7" y="7802078"/>
            <a:ext cx="5350255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7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4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5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3" y="2483385"/>
            <a:ext cx="14632643" cy="1795904"/>
          </a:xfrm>
        </p:spPr>
        <p:txBody>
          <a:bodyPr lIns="166616" bIns="0"/>
          <a:lstStyle>
            <a:lvl1pPr marL="121475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1" y="940800"/>
            <a:ext cx="20872578" cy="1427998"/>
          </a:xfrm>
        </p:spPr>
        <p:txBody>
          <a:bodyPr tIns="129591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1A3BFE-D514-4F54-BC17-98EA2BA35A60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5104D-5F00-4577-8799-ADA3E9929E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583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940800"/>
            <a:ext cx="21059776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383C70-692B-4367-B275-BFACBA7E65FB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56C7D6-7E4C-4E28-A0D8-255AB2994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72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7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5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7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3324998"/>
            <a:ext cx="10338953" cy="1175414"/>
          </a:xfrm>
        </p:spPr>
        <p:txBody>
          <a:bodyPr anchor="ctr"/>
          <a:lstStyle>
            <a:lvl1pPr marL="161967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3324998"/>
            <a:ext cx="10343014" cy="1175414"/>
          </a:xfrm>
        </p:spPr>
        <p:txBody>
          <a:bodyPr anchor="ctr"/>
          <a:lstStyle>
            <a:lvl1pPr marL="161967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517912"/>
            <a:ext cx="10338953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1D798-2D80-49DD-B906-85F12565E5A8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F9C549-0375-4CEF-AEDA-3EA80AF04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6D61-B54A-4B13-B5B3-95B743A2E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7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6" y="940800"/>
            <a:ext cx="19889787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043B02-CA39-4034-B1F4-58E736B0E3FE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F1BEF-954F-4DAE-8F91-1FB7771D8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20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5C9877-B71E-4DD8-82DD-A413D6AEC941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0F345F-3A44-43F5-8E1F-33D4076BC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823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6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2" y="2636665"/>
            <a:ext cx="6434931" cy="8399992"/>
          </a:xfrm>
        </p:spPr>
        <p:txBody>
          <a:bodyPr/>
          <a:lstStyle>
            <a:lvl1pPr marL="121475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3C700-5BEA-41CA-B647-1912958D2E2D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CA26BD-E3BE-41BA-8903-56F4A46BF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72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1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3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6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5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5" y="2113123"/>
            <a:ext cx="17549813" cy="1259999"/>
          </a:xfrm>
        </p:spPr>
        <p:txBody>
          <a:bodyPr/>
          <a:lstStyle>
            <a:lvl1pPr marL="60737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4" y="102085"/>
            <a:ext cx="5459941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3B8C03-731E-48B4-906A-1BE60032D819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5" y="102085"/>
            <a:ext cx="14234848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5" y="102085"/>
            <a:ext cx="1169987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5FE159-0A82-462B-9556-468ADDB5C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832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B46655-6609-4085-847E-E92B211DAC07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5BF29-BB95-4EA7-9461-092F61EE3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84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3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F314E7-11A9-43D0-80E7-5EF29D9E66E0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8B3483-CBFD-4686-A8D8-192E7CF9E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535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50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94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lIns="185129" tIns="92565" rIns="185129" bIns="92565" anchor="t"/>
          <a:lstStyle>
            <a:lvl1pPr algn="l">
              <a:defRPr sz="8858" b="1" cap="all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37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3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9490-D50E-4DB9-BA22-C1DB6F82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9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172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56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445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>
                <a:latin typeface="Times New Roman" panose="02020603050405020304" pitchFamily="18" charset="0"/>
              </a:defRPr>
            </a:lvl2pPr>
            <a:lvl3pPr>
              <a:defRPr sz="5359">
                <a:latin typeface="Times New Roman" panose="02020603050405020304" pitchFamily="18" charset="0"/>
              </a:defRPr>
            </a:lvl3pPr>
            <a:lvl4pPr>
              <a:defRPr sz="4374">
                <a:latin typeface="Times New Roman" panose="02020603050405020304" pitchFamily="18" charset="0"/>
              </a:defRPr>
            </a:lvl4pPr>
            <a:lvl5pPr>
              <a:defRPr sz="4374">
                <a:latin typeface="Times New Roman" panose="02020603050405020304" pitchFamily="18" charset="0"/>
              </a:defRPr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031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674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212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510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A9E1-DF92-45A5-9E7E-4CEB0B54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8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D10-6446-4E2D-B089-233D648CE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13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E721-F45F-4858-81BD-9CB725B6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7FDD-715C-4633-8E54-943FAF63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00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8125-6707-4197-BA8E-58B17C02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26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D2BE-057E-4EEF-8661-189C77E0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8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F1AD-91B6-4833-B025-90BBE51E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49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738A-52AB-47C6-A473-5D510CAC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54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1F85-56C8-4B4C-95AF-5D8A5933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58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A8B6-DDD6-4152-B35F-DCCF9539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339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9AE1-5BAC-4E78-B361-A197B86AD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2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C835-D28F-406C-AE7A-079D4737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87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A0AFA6-B2A2-4961-AD1D-83D4DA132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13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E2DA41-40F8-4376-B57B-17D275A1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E55A-0595-45AC-B82E-22F824857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B7DB85-0D68-4AE5-A51D-9235FD39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255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834EF8-9C6B-4A4D-B193-B20BB40BC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40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D57761-C16B-4052-AF6F-201A00B66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13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CBB45C-F7E4-4B60-8C39-82DA3B7B8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35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F99564-8A6B-45D6-9251-6EBDAA962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685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E2646-D263-4339-9DF3-CBD5A448C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64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61C16F-A6A6-40C9-8847-ACCE7BAA1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39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75E78-F2A1-454E-9AA8-7B2968A5E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96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C4C65F-5E68-4EE4-A4F0-46AD90D9C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91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67CAC3-6E16-4390-B86A-76C840E241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8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F5EE-393B-4A30-9295-8A905C82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8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CABE71-ECC9-4297-BF7F-1BC2A1DA6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908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B17355-D658-42E2-A5A3-D35B1E00C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232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75E999-8A6D-4DC7-9488-B978116D2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638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F0E896-3D86-4B39-B3FA-A2D5214640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303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44E4DA-0D6D-4622-A6BC-453D2DC708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545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7BC0ED-677E-4149-9F96-D9E864938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818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2C166B-1B26-4685-AA57-EE3CD9490A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433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DD1A8A-77B1-4E1C-8F72-59846ABA0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621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18AC17-6A65-4078-ADEE-E3CE44D51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675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999633-2618-40DD-A222-EE24255F9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2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0EAEAE-45FF-4513-B71F-7529842E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85929E-DE70-4577-86EB-FA89597E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3F1F9C-1E81-4AB0-B0F6-2405A5BAF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8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20D48-6F34-44F6-9C49-4B86594789A8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2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B5C009-0C35-4183-A5FF-05C1A9EF8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108" kern="1200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234" kern="1200">
          <a:solidFill>
            <a:schemeClr val="tx1"/>
          </a:solidFill>
          <a:latin typeface="+mn-lt"/>
          <a:ea typeface="+mn-ea"/>
          <a:cs typeface="+mn-cs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67582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579870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592157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604446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6" y="942083"/>
            <a:ext cx="19889787" cy="1679999"/>
          </a:xfrm>
          <a:prstGeom prst="rect">
            <a:avLst/>
          </a:prstGeom>
        </p:spPr>
        <p:txBody>
          <a:bodyPr vert="horz" lIns="185129" tIns="92565" rIns="185129" bIns="92565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6" y="3278330"/>
            <a:ext cx="19889787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4" y="11789156"/>
            <a:ext cx="5459941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406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62209D-E61B-4C78-9E7E-D2671DF2ED0D}" type="datetimeFigureOut">
              <a:rPr lang="en-US"/>
              <a:pPr>
                <a:defRPr/>
              </a:pPr>
              <a:t>2/9/2024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5" y="11789156"/>
            <a:ext cx="14234848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 algn="r">
              <a:defRPr sz="2406" dirty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5" y="11789156"/>
            <a:ext cx="1169987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625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C5C521-3E82-449F-80C2-7547F7F181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1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28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45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686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49150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357" indent="-759215" algn="l" rtl="0" eaLnBrk="0" fontAlgn="base" hangingPunct="0">
        <a:spcBef>
          <a:spcPts val="155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37937" indent="-63267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2203836" indent="-5061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790821" indent="-506144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279391" indent="-463965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37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785956" indent="-465653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1117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6278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1439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47085"/>
            <a:ext cx="23399750" cy="122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defRPr sz="1192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Maltese Times Roman" pitchFamily="18" charset="0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Maltese Times Roman" pitchFamily="18" charset="0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Maltese Times Roman" pitchFamily="18" charset="0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Maltese Times Roman" pitchFamily="18" charset="0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AFE2E-B95A-40C6-9D24-12C1E8F7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F8654F0-026C-4B02-A4F8-83131F446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DFC18-CB9C-43BA-BA5D-E569A61F2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395307" y="3023630"/>
            <a:ext cx="20609135" cy="6552728"/>
          </a:xfrm>
        </p:spPr>
        <p:txBody>
          <a:bodyPr anchor="t"/>
          <a:lstStyle/>
          <a:p>
            <a:pPr eaLnBrk="1" hangingPunct="1"/>
            <a:r>
              <a:rPr lang="en-US" altLang="en-US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</a:t>
            </a:r>
            <a: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altLang="en-US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mt-MT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</a:t>
            </a:r>
            <a:r>
              <a:rPr lang="mt-MT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-Għerf</a:t>
            </a:r>
            <a:br>
              <a:rPr lang="mt-MT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nl-NL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Għerf 2, 1a.12-22</a:t>
            </a:r>
            <a:br>
              <a:rPr lang="en-GB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jgħid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hu,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iħarsu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latin typeface="Times New Roman" pitchFamily="18" charset="0"/>
              </a:rPr>
              <a:t>Hekk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ħasbuha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imma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tqarrqu</a:t>
            </a:r>
            <a:r>
              <a:rPr lang="en-US" altLang="en-US" sz="15500" dirty="0">
                <a:latin typeface="Times New Roman" pitchFamily="18" charset="0"/>
              </a:rPr>
              <a:t>;</a:t>
            </a:r>
            <a:r>
              <a:rPr lang="mt-MT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mogħmija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minn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ħżunithom</a:t>
            </a:r>
            <a:r>
              <a:rPr lang="en-US" altLang="en-US" sz="15500" dirty="0">
                <a:latin typeface="Times New Roman" pitchFamily="18" charset="0"/>
              </a:rPr>
              <a:t>.</a:t>
            </a:r>
            <a:r>
              <a:rPr lang="mt-MT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>
                <a:latin typeface="Times New Roman" pitchFamily="18" charset="0"/>
              </a:rPr>
              <a:t>Ma </a:t>
            </a:r>
            <a:r>
              <a:rPr lang="en-US" altLang="en-US" sz="15500" dirty="0" err="1">
                <a:latin typeface="Times New Roman" pitchFamily="18" charset="0"/>
              </a:rPr>
              <a:t>fehmux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endParaRPr lang="mt-MT" altLang="en-US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863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latin typeface="Times New Roman" pitchFamily="18" charset="0"/>
              </a:rPr>
              <a:t>il-ħsibijiet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moħbija</a:t>
            </a:r>
            <a:r>
              <a:rPr lang="en-US" altLang="en-US" sz="15500" dirty="0">
                <a:latin typeface="Times New Roman" pitchFamily="18" charset="0"/>
              </a:rPr>
              <a:t> ta’ </a:t>
            </a:r>
            <a:r>
              <a:rPr lang="en-US" altLang="en-US" sz="15500" dirty="0" err="1">
                <a:latin typeface="Times New Roman" pitchFamily="18" charset="0"/>
              </a:rPr>
              <a:t>Alla</a:t>
            </a:r>
            <a:r>
              <a:rPr lang="en-US" altLang="en-US" sz="15500" dirty="0">
                <a:latin typeface="Times New Roman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ma </a:t>
            </a:r>
            <a:r>
              <a:rPr lang="en-US" altLang="en-US" sz="15500" dirty="0" err="1">
                <a:latin typeface="Times New Roman" pitchFamily="18" charset="0"/>
              </a:rPr>
              <a:t>basrux</a:t>
            </a:r>
            <a:r>
              <a:rPr lang="en-US" altLang="en-US" sz="15500" dirty="0">
                <a:latin typeface="Times New Roman" pitchFamily="18" charset="0"/>
              </a:rPr>
              <a:t> li </a:t>
            </a:r>
            <a:r>
              <a:rPr lang="en-US" altLang="en-US" sz="15500" dirty="0" err="1">
                <a:latin typeface="Times New Roman" pitchFamily="18" charset="0"/>
              </a:rPr>
              <a:t>hemm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il-ħlas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għall-qdusija</a:t>
            </a:r>
            <a:r>
              <a:rPr lang="en-US" altLang="en-US" sz="15500" dirty="0">
                <a:latin typeface="Times New Roman" pitchFamily="18" charset="0"/>
              </a:rPr>
              <a:t>,</a:t>
            </a:r>
            <a:r>
              <a:rPr lang="mt-MT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lanqas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m’għarfu</a:t>
            </a:r>
            <a:r>
              <a:rPr lang="en-US" altLang="en-US" sz="15500" dirty="0">
                <a:latin typeface="Times New Roman" pitchFamily="18" charset="0"/>
              </a:rPr>
              <a:t> li </a:t>
            </a:r>
            <a:r>
              <a:rPr lang="en-US" altLang="en-US" sz="15500" dirty="0" err="1">
                <a:latin typeface="Times New Roman" pitchFamily="18" charset="0"/>
              </a:rPr>
              <a:t>hemm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premju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għal</a:t>
            </a:r>
            <a:r>
              <a:rPr lang="en-US" altLang="en-US" sz="15500" dirty="0">
                <a:latin typeface="Times New Roman" pitchFamily="18" charset="0"/>
              </a:rPr>
              <a:t> min </a:t>
            </a:r>
            <a:r>
              <a:rPr lang="en-US" altLang="en-US" sz="15500" dirty="0" err="1">
                <a:latin typeface="Times New Roman" pitchFamily="18" charset="0"/>
              </a:rPr>
              <a:t>hu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bla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ħtija</a:t>
            </a:r>
            <a:r>
              <a:rPr lang="en-US" altLang="en-US" sz="15500" dirty="0">
                <a:latin typeface="Times New Roman" pitchFamily="18" charset="0"/>
              </a:rPr>
              <a:t>.</a:t>
            </a:r>
            <a:endParaRPr lang="mt-MT" alt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391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563690"/>
            <a:ext cx="23389139" cy="49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430623" y="3779714"/>
            <a:ext cx="22538504" cy="7525085"/>
          </a:xfrm>
          <a:prstGeom prst="rect">
            <a:avLst/>
          </a:prstGeom>
          <a:noFill/>
          <a:ln>
            <a:noFill/>
          </a:ln>
          <a:effectLst>
            <a:outerShdw blurRad="114300" dist="114300" dir="4920000" algn="ctr" rotWithShape="0">
              <a:schemeClr val="bg1">
                <a:alpha val="7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Qrib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lejn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dawk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b’qalbhom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maqsuma</a:t>
            </a:r>
            <a:endParaRPr lang="en-US" sz="1585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754659" y="467346"/>
            <a:ext cx="19155862" cy="258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ltese Times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ltese Times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ltese Times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mt-MT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 Responsorjali </a:t>
            </a:r>
            <a:endParaRPr lang="en-GB" alt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430623" y="1451038"/>
            <a:ext cx="22538504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ħarsa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tal-Mulej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il-ħżiena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jeqred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l-art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tifkirithom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US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430623" y="289905"/>
            <a:ext cx="22538504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Jgħajtu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ġusti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għall-għajnuna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jismagħhom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mid-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dwejjaq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tagħhom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jeħlishom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19412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574638" y="3757561"/>
            <a:ext cx="22250473" cy="50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Qrib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lejn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dawk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b’qalbhom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maqsuma</a:t>
            </a:r>
            <a:endParaRPr lang="en-US" sz="15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475458"/>
            <a:ext cx="22034448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Qrib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lejn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b’qalbhom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maqsuma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jgħin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b’ruħhom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mifnija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451038"/>
            <a:ext cx="22034448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Kbar huma 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ħsarat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tar-raġel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sewwa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iżda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minnhom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jeħilsu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9368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466628" y="3843290"/>
            <a:ext cx="22250472" cy="50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Qrib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lejn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dawk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b’qalbhom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maqsuma</a:t>
            </a:r>
            <a:endParaRPr lang="en-US" sz="15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In-</a:t>
            </a:r>
            <a:r>
              <a:rPr lang="en-US" altLang="en-US" sz="15500" dirty="0" err="1">
                <a:latin typeface="Times New Roman" pitchFamily="18" charset="0"/>
              </a:rPr>
              <a:t>nies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il-ħżiena</a:t>
            </a:r>
            <a:r>
              <a:rPr lang="en-US" altLang="en-US" sz="15500" dirty="0">
                <a:latin typeface="Times New Roman" pitchFamily="18" charset="0"/>
              </a:rPr>
              <a:t> ma </a:t>
            </a:r>
            <a:r>
              <a:rPr lang="en-US" altLang="en-US" sz="15500" dirty="0" err="1">
                <a:latin typeface="Times New Roman" pitchFamily="18" charset="0"/>
              </a:rPr>
              <a:t>ħasbuhiex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sewwa</a:t>
            </a:r>
            <a:r>
              <a:rPr lang="en-US" altLang="en-US" sz="15500" dirty="0">
                <a:latin typeface="Times New Roman" pitchFamily="18" charset="0"/>
              </a:rPr>
              <a:t>, u </a:t>
            </a:r>
            <a:r>
              <a:rPr lang="en-US" altLang="en-US" sz="15500" dirty="0" err="1">
                <a:latin typeface="Times New Roman" pitchFamily="18" charset="0"/>
              </a:rPr>
              <a:t>qalu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bejniethom</a:t>
            </a:r>
            <a:r>
              <a:rPr lang="en-US" altLang="en-US" sz="15500" dirty="0"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Nonsbulu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lill-ġust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għaliex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xkiel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495985"/>
            <a:ext cx="22034448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Iħarislu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għadmu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ebda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waħda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titkissirlu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Jifdi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il-ħajja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tal-qaddejja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694668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3635698"/>
            <a:ext cx="22034448" cy="491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kull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jistkenn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fih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jkollux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xi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jpatti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868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125301" y="3807416"/>
            <a:ext cx="23149147" cy="50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Qrib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lejn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dawk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b’qalbhom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maqsuma</a:t>
            </a:r>
            <a:endParaRPr lang="en-US" sz="15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858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C542D-CB49-4555-83CC-D9F71263E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T"/>
          </a:p>
        </p:txBody>
      </p:sp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42937" y="11347269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872" y="2126332"/>
            <a:ext cx="13862357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404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83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30623" y="1187426"/>
            <a:ext cx="22538504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it-I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Il-bniedem mhux bil-ħobż biss jgħix,</a:t>
            </a:r>
          </a:p>
          <a:p>
            <a:pPr algn="ctr" eaLnBrk="1" hangingPunct="1">
              <a:defRPr/>
            </a:pPr>
            <a:r>
              <a:rPr lang="it-I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iżda b’kull kelma li toħroġ minn fomm Alla.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C542D-CB49-4555-83CC-D9F71263E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T"/>
          </a:p>
        </p:txBody>
      </p:sp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42937" y="11347269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872" y="2126332"/>
            <a:ext cx="13862357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404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03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94619" y="1779223"/>
            <a:ext cx="22610512" cy="904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Ġ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wann</a:t>
            </a:r>
          </a:p>
          <a:p>
            <a:pPr algn="ctr"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Ġw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7, 1-2.10.25-30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F’dak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iż-żmien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Ġesù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baqa</a:t>
            </a:r>
            <a:r>
              <a:rPr lang="en-US" sz="15500" dirty="0">
                <a:latin typeface="Times New Roman" pitchFamily="18" charset="0"/>
              </a:rPr>
              <a:t>’ </a:t>
            </a:r>
            <a:r>
              <a:rPr lang="en-US" sz="15500" dirty="0" err="1">
                <a:latin typeface="Times New Roman" pitchFamily="18" charset="0"/>
              </a:rPr>
              <a:t>jdur</a:t>
            </a:r>
            <a:r>
              <a:rPr lang="en-US" sz="15500" dirty="0">
                <a:latin typeface="Times New Roman" pitchFamily="18" charset="0"/>
              </a:rPr>
              <a:t> fil-</a:t>
            </a:r>
            <a:r>
              <a:rPr lang="en-US" sz="15500" dirty="0" err="1">
                <a:latin typeface="Times New Roman" pitchFamily="18" charset="0"/>
              </a:rPr>
              <a:t>Galilija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għax</a:t>
            </a:r>
            <a:r>
              <a:rPr lang="en-US" sz="15500" dirty="0">
                <a:latin typeface="Times New Roman" pitchFamily="18" charset="0"/>
              </a:rPr>
              <a:t> ma </a:t>
            </a:r>
            <a:r>
              <a:rPr lang="en-US" sz="15500" dirty="0" err="1">
                <a:latin typeface="Times New Roman" pitchFamily="18" charset="0"/>
              </a:rPr>
              <a:t>riedx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joqgħod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idur</a:t>
            </a:r>
            <a:r>
              <a:rPr lang="en-US" sz="15500" dirty="0">
                <a:latin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15500" spc="-300" dirty="0">
                <a:latin typeface="Times New Roman" pitchFamily="18" charset="0"/>
              </a:rPr>
              <a:t>fil-</a:t>
            </a:r>
            <a:r>
              <a:rPr lang="en-US" sz="15500" spc="-300" dirty="0" err="1">
                <a:latin typeface="Times New Roman" pitchFamily="18" charset="0"/>
              </a:rPr>
              <a:t>Lhudija</a:t>
            </a:r>
            <a:r>
              <a:rPr lang="en-US" sz="15500" spc="-300" dirty="0">
                <a:latin typeface="Times New Roman" pitchFamily="18" charset="0"/>
              </a:rPr>
              <a:t> </a:t>
            </a:r>
            <a:r>
              <a:rPr lang="en-US" sz="15500" spc="-300" dirty="0" err="1">
                <a:latin typeface="Times New Roman" pitchFamily="18" charset="0"/>
              </a:rPr>
              <a:t>billi</a:t>
            </a:r>
            <a:r>
              <a:rPr lang="en-US" sz="15500" spc="-300" dirty="0">
                <a:latin typeface="Times New Roman" pitchFamily="18" charset="0"/>
              </a:rPr>
              <a:t> l-</a:t>
            </a:r>
            <a:r>
              <a:rPr lang="en-US" sz="15500" spc="-300" dirty="0" err="1">
                <a:latin typeface="Times New Roman" pitchFamily="18" charset="0"/>
              </a:rPr>
              <a:t>Lhud</a:t>
            </a:r>
            <a:r>
              <a:rPr lang="en-US" sz="15500" spc="-300" dirty="0">
                <a:latin typeface="Times New Roman" pitchFamily="18" charset="0"/>
              </a:rPr>
              <a:t> </a:t>
            </a:r>
            <a:r>
              <a:rPr lang="en-US" sz="15500" spc="-300" dirty="0" err="1">
                <a:latin typeface="Times New Roman" pitchFamily="18" charset="0"/>
              </a:rPr>
              <a:t>kienu</a:t>
            </a:r>
            <a:r>
              <a:rPr lang="en-US" sz="15500" spc="-3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qegħdin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ifittxu</a:t>
            </a:r>
            <a:r>
              <a:rPr lang="en-US" sz="15500" dirty="0">
                <a:latin typeface="Times New Roman" pitchFamily="18" charset="0"/>
              </a:rPr>
              <a:t> li </a:t>
            </a:r>
            <a:r>
              <a:rPr lang="en-US" sz="15500" dirty="0" err="1">
                <a:latin typeface="Times New Roman" pitchFamily="18" charset="0"/>
              </a:rPr>
              <a:t>joqtluh</a:t>
            </a:r>
            <a:r>
              <a:rPr lang="en-US" sz="15500" dirty="0">
                <a:latin typeface="Times New Roman" pitchFamily="18" charset="0"/>
              </a:rPr>
              <a:t>. 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Kienet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qorbot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għal-Lhud</a:t>
            </a:r>
            <a:r>
              <a:rPr lang="en-US" sz="15500" dirty="0">
                <a:latin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il-festa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tal-Għerejjex</a:t>
            </a:r>
            <a:r>
              <a:rPr lang="en-US" sz="15500" dirty="0">
                <a:latin typeface="Times New Roman" pitchFamily="18" charset="0"/>
              </a:rPr>
              <a:t>. </a:t>
            </a:r>
            <a:r>
              <a:rPr lang="en-US" sz="15500" dirty="0" err="1">
                <a:latin typeface="Times New Roman" pitchFamily="18" charset="0"/>
              </a:rPr>
              <a:t>Wara</a:t>
            </a:r>
            <a:r>
              <a:rPr lang="en-US" sz="15500" dirty="0">
                <a:latin typeface="Times New Roman" pitchFamily="18" charset="0"/>
              </a:rPr>
              <a:t> li </a:t>
            </a:r>
            <a:r>
              <a:rPr lang="en-US" sz="15500" dirty="0" err="1">
                <a:latin typeface="Times New Roman" pitchFamily="18" charset="0"/>
              </a:rPr>
              <a:t>ħutu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telgħu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għall-festa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tela</a:t>
            </a:r>
            <a:r>
              <a:rPr lang="en-US" sz="15500" dirty="0">
                <a:latin typeface="Times New Roman" pitchFamily="18" charset="0"/>
              </a:rPr>
              <a:t>’ </a:t>
            </a:r>
            <a:r>
              <a:rPr lang="en-US" sz="15500" dirty="0" err="1">
                <a:latin typeface="Times New Roman" pitchFamily="18" charset="0"/>
              </a:rPr>
              <a:t>hu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wkoll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mhux</a:t>
            </a:r>
            <a:r>
              <a:rPr lang="en-US" sz="15500" dirty="0">
                <a:latin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bid-</a:t>
            </a:r>
            <a:r>
              <a:rPr lang="en-US" sz="15500" dirty="0" err="1">
                <a:latin typeface="Times New Roman" pitchFamily="18" charset="0"/>
              </a:rPr>
              <a:t>dieher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imma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bil-moħbi</a:t>
            </a:r>
            <a:r>
              <a:rPr lang="en-US" sz="15500" dirty="0">
                <a:latin typeface="Times New Roman" pitchFamily="18" charset="0"/>
              </a:rPr>
              <a:t>. 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943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Xi </a:t>
            </a:r>
            <a:r>
              <a:rPr lang="en-US" sz="15500" dirty="0" err="1">
                <a:latin typeface="Times New Roman" pitchFamily="18" charset="0"/>
              </a:rPr>
              <a:t>wħud</a:t>
            </a:r>
            <a:r>
              <a:rPr lang="en-US" sz="15500" dirty="0">
                <a:latin typeface="Times New Roman" pitchFamily="18" charset="0"/>
              </a:rPr>
              <a:t> min-</a:t>
            </a:r>
            <a:r>
              <a:rPr lang="en-US" sz="15500" dirty="0" err="1">
                <a:latin typeface="Times New Roman" pitchFamily="18" charset="0"/>
              </a:rPr>
              <a:t>nies</a:t>
            </a:r>
            <a:r>
              <a:rPr lang="en-US" sz="15500" dirty="0">
                <a:latin typeface="Times New Roman" pitchFamily="18" charset="0"/>
              </a:rPr>
              <a:t> ta’ </a:t>
            </a:r>
            <a:r>
              <a:rPr lang="en-US" sz="15500" dirty="0" err="1">
                <a:latin typeface="Times New Roman" pitchFamily="18" charset="0"/>
              </a:rPr>
              <a:t>Ġerusalemm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qalu</a:t>
            </a:r>
            <a:r>
              <a:rPr lang="en-US" sz="15500" dirty="0">
                <a:latin typeface="Times New Roman" pitchFamily="18" charset="0"/>
              </a:rPr>
              <a:t>: </a:t>
            </a:r>
            <a:endParaRPr lang="mt-MT" sz="155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“Dan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mhuwiex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qegħdin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ifittxuh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joqtluh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Araw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b’wiċċu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073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għalina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triqitna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kontra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għemejjel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tagħna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iċanfarna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niksru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Liġi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jixlina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immorru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kontra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tagħlim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3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qiegħed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jitkellem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ħadd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hu jgħidlu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xejn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Jaqaw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tassew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kbarat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għarfu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dan hu 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Messija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Imma dan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nafu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123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268093" y="251322"/>
            <a:ext cx="2280904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fejn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hu; 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Messija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meta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ħadd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jkun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jaf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fejn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ikun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ġej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Ġesù, </a:t>
            </a:r>
            <a:r>
              <a:rPr lang="en-US" sz="15500" dirty="0" err="1">
                <a:latin typeface="Times New Roman" pitchFamily="18" charset="0"/>
              </a:rPr>
              <a:t>huwa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jgħallem</a:t>
            </a:r>
            <a:r>
              <a:rPr lang="en-US" sz="15500" dirty="0">
                <a:latin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15500" spc="-300" dirty="0">
                <a:latin typeface="Times New Roman" pitchFamily="18" charset="0"/>
              </a:rPr>
              <a:t>fit-</a:t>
            </a:r>
            <a:r>
              <a:rPr lang="en-US" sz="15500" spc="-300" dirty="0" err="1">
                <a:latin typeface="Times New Roman" pitchFamily="18" charset="0"/>
              </a:rPr>
              <a:t>tempju</a:t>
            </a:r>
            <a:r>
              <a:rPr lang="en-US" sz="15500" spc="-300" dirty="0">
                <a:latin typeface="Times New Roman" pitchFamily="18" charset="0"/>
              </a:rPr>
              <a:t>, </a:t>
            </a:r>
            <a:r>
              <a:rPr lang="en-US" sz="15500" spc="-300" dirty="0" err="1">
                <a:latin typeface="Times New Roman" pitchFamily="18" charset="0"/>
              </a:rPr>
              <a:t>għolla</a:t>
            </a:r>
            <a:r>
              <a:rPr lang="en-US" sz="15500" spc="-300" dirty="0">
                <a:latin typeface="Times New Roman" pitchFamily="18" charset="0"/>
              </a:rPr>
              <a:t> </a:t>
            </a:r>
            <a:r>
              <a:rPr lang="en-US" sz="15500" spc="-300" dirty="0" err="1">
                <a:latin typeface="Times New Roman" pitchFamily="18" charset="0"/>
              </a:rPr>
              <a:t>leħnu</a:t>
            </a:r>
            <a:r>
              <a:rPr lang="en-US" sz="15500" spc="-300" dirty="0">
                <a:latin typeface="Times New Roman" pitchFamily="18" charset="0"/>
              </a:rPr>
              <a:t> u</a:t>
            </a:r>
            <a:r>
              <a:rPr lang="mt-MT" sz="15500" spc="-300" dirty="0">
                <a:latin typeface="Times New Roman" pitchFamily="18" charset="0"/>
              </a:rPr>
              <a:t> </a:t>
            </a:r>
            <a:r>
              <a:rPr lang="en-US" sz="15500" spc="-300" dirty="0" err="1">
                <a:latin typeface="Times New Roman" pitchFamily="18" charset="0"/>
              </a:rPr>
              <a:t>qal</a:t>
            </a:r>
            <a:r>
              <a:rPr lang="en-US" sz="15500" spc="-300" dirty="0">
                <a:latin typeface="Times New Roman" pitchFamily="18" charset="0"/>
              </a:rPr>
              <a:t>: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0612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268093" y="251322"/>
            <a:ext cx="2280904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tafuni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tafu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wkoll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fejn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ġejtx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hemm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wieħed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tassew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bagħatni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wieħed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intom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0987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268093" y="251322"/>
            <a:ext cx="2280904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tafuhx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Jiena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nafu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mingħandu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ġej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kien hu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bagħatni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Huma </a:t>
            </a:r>
            <a:r>
              <a:rPr lang="en-US" sz="15500" dirty="0" err="1">
                <a:latin typeface="Times New Roman" pitchFamily="18" charset="0"/>
              </a:rPr>
              <a:t>fittxew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jaqbduh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iżda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ħadd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minnhom</a:t>
            </a:r>
            <a:r>
              <a:rPr lang="en-US" sz="15500" dirty="0">
                <a:latin typeface="Times New Roman" pitchFamily="18" charset="0"/>
              </a:rPr>
              <a:t> ma </a:t>
            </a:r>
            <a:r>
              <a:rPr lang="en-US" sz="15500" dirty="0" err="1">
                <a:latin typeface="Times New Roman" pitchFamily="18" charset="0"/>
              </a:rPr>
              <a:t>medd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9240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295352" y="2620672"/>
            <a:ext cx="22809046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idejh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fuqu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għax</a:t>
            </a:r>
            <a:r>
              <a:rPr lang="en-US" sz="15500" dirty="0">
                <a:latin typeface="Times New Roman" pitchFamily="18" charset="0"/>
              </a:rPr>
              <a:t> is-</a:t>
            </a:r>
            <a:r>
              <a:rPr lang="en-US" sz="15500" dirty="0" err="1">
                <a:latin typeface="Times New Roman" pitchFamily="18" charset="0"/>
              </a:rPr>
              <a:t>siegħa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tiegħu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kienet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għadha</a:t>
            </a:r>
            <a:r>
              <a:rPr lang="en-US" sz="15500" dirty="0">
                <a:latin typeface="Times New Roman" pitchFamily="18" charset="0"/>
              </a:rPr>
              <a:t> ma </a:t>
            </a:r>
            <a:r>
              <a:rPr lang="en-US" sz="15500" dirty="0" err="1">
                <a:latin typeface="Times New Roman" pitchFamily="18" charset="0"/>
              </a:rPr>
              <a:t>waslitx</a:t>
            </a:r>
            <a:r>
              <a:rPr lang="en-US" sz="15500" dirty="0">
                <a:latin typeface="Times New Roman" pitchFamily="18" charset="0"/>
              </a:rPr>
              <a:t>.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495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831780"/>
            <a:ext cx="23399750" cy="491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ifħir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Kristu</a:t>
            </a:r>
            <a:endParaRPr lang="en-US" sz="1531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5799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ħadna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Jgħid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jagħraf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’l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jsejjaħ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nnifsu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Bin il-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mt-MT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Għalina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ċanfira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826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tal-fehmiet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tagħna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  <a:r>
              <a:rPr lang="mt-MT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narawh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biss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taħt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għajnejna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idejjaqna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mhijiex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tal-oħrajn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ħajtu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ma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11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tixbah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ħadd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imġiba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tiegħu.</a:t>
            </a:r>
            <a:r>
              <a:rPr lang="mt-MT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Lilna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jgħoddna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nies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foloz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jistmell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drawwietna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ħaġa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moqżieża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8275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Hieni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jsejjaħ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it-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tmiem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tal-ġusti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jiftaħar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mt-MT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naraw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hux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veru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kliemu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naraw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fl-aħħar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x’se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jsir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6465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ġust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iben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jaqbeż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għalih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jeħilsu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id 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għedewwa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Inġarrbuh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bit-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tagħjir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583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moħqrija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naraw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xi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tjubija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nkejlu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fejn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jasal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sabru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Naqtgħuhielu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għall-mewt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tal-mistħija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kif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008560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1187</TotalTime>
  <Words>584</Words>
  <Application>Microsoft Office PowerPoint</Application>
  <PresentationFormat>Custom</PresentationFormat>
  <Paragraphs>87</Paragraphs>
  <Slides>36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36</vt:i4>
      </vt:variant>
    </vt:vector>
  </HeadingPairs>
  <TitlesOfParts>
    <vt:vector size="55" baseType="lpstr">
      <vt:lpstr>Wingdings 2</vt:lpstr>
      <vt:lpstr>Maltese Times Roman</vt:lpstr>
      <vt:lpstr>Arial</vt:lpstr>
      <vt:lpstr>Wingdings 3</vt:lpstr>
      <vt:lpstr>Consolas</vt:lpstr>
      <vt:lpstr>Times New Roman</vt:lpstr>
      <vt:lpstr>Corbel</vt:lpstr>
      <vt:lpstr>Wingdings</vt:lpstr>
      <vt:lpstr>Franklin Gothic Book</vt:lpstr>
      <vt:lpstr>Calibri</vt:lpstr>
      <vt:lpstr>Theme2</vt:lpstr>
      <vt:lpstr>1_Theme2</vt:lpstr>
      <vt:lpstr>3_Theme2</vt:lpstr>
      <vt:lpstr>3_Office Theme</vt:lpstr>
      <vt:lpstr>Metro</vt:lpstr>
      <vt:lpstr>2_Default Design</vt:lpstr>
      <vt:lpstr>4_Default Design</vt:lpstr>
      <vt:lpstr>12_Default Design</vt:lpstr>
      <vt:lpstr>4_Theme2</vt:lpstr>
      <vt:lpstr>Qari mill-Ktieb  tal-Għerf Għerf 2, 1a.12-22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Afred Caruana</dc:creator>
  <cp:lastModifiedBy>Alfred Caruan a</cp:lastModifiedBy>
  <cp:revision>123</cp:revision>
  <dcterms:created xsi:type="dcterms:W3CDTF">2008-12-28T11:50:57Z</dcterms:created>
  <dcterms:modified xsi:type="dcterms:W3CDTF">2024-02-09T04:49:55Z</dcterms:modified>
</cp:coreProperties>
</file>