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</p:sldMasterIdLst>
  <p:notesMasterIdLst>
    <p:notesMasterId r:id="rId48"/>
  </p:notesMasterIdLst>
  <p:sldIdLst>
    <p:sldId id="292" r:id="rId10"/>
    <p:sldId id="258" r:id="rId11"/>
    <p:sldId id="733" r:id="rId12"/>
    <p:sldId id="734" r:id="rId13"/>
    <p:sldId id="735" r:id="rId14"/>
    <p:sldId id="736" r:id="rId15"/>
    <p:sldId id="737" r:id="rId16"/>
    <p:sldId id="293" r:id="rId17"/>
    <p:sldId id="294" r:id="rId18"/>
    <p:sldId id="273" r:id="rId19"/>
    <p:sldId id="287" r:id="rId20"/>
    <p:sldId id="274" r:id="rId21"/>
    <p:sldId id="738" r:id="rId22"/>
    <p:sldId id="288" r:id="rId23"/>
    <p:sldId id="640" r:id="rId24"/>
    <p:sldId id="641" r:id="rId25"/>
    <p:sldId id="739" r:id="rId26"/>
    <p:sldId id="741" r:id="rId27"/>
    <p:sldId id="740" r:id="rId28"/>
    <p:sldId id="701" r:id="rId29"/>
    <p:sldId id="295" r:id="rId30"/>
    <p:sldId id="702" r:id="rId31"/>
    <p:sldId id="296" r:id="rId32"/>
    <p:sldId id="277" r:id="rId33"/>
    <p:sldId id="742" r:id="rId34"/>
    <p:sldId id="743" r:id="rId35"/>
    <p:sldId id="744" r:id="rId36"/>
    <p:sldId id="745" r:id="rId37"/>
    <p:sldId id="746" r:id="rId38"/>
    <p:sldId id="747" r:id="rId39"/>
    <p:sldId id="748" r:id="rId40"/>
    <p:sldId id="753" r:id="rId41"/>
    <p:sldId id="749" r:id="rId42"/>
    <p:sldId id="750" r:id="rId43"/>
    <p:sldId id="751" r:id="rId44"/>
    <p:sldId id="752" r:id="rId45"/>
    <p:sldId id="618" r:id="rId46"/>
    <p:sldId id="299" r:id="rId47"/>
  </p:sldIdLst>
  <p:sldSz cx="23399750" cy="12599988"/>
  <p:notesSz cx="6858000" cy="9144000"/>
  <p:embeddedFontLst>
    <p:embeddedFont>
      <p:font typeface="Consolas" panose="020B0609020204030204" pitchFamily="49" charset="0"/>
      <p:regular r:id="rId49"/>
      <p:bold r:id="rId50"/>
      <p:italic r:id="rId51"/>
      <p:boldItalic r:id="rId52"/>
    </p:embeddedFont>
    <p:embeddedFont>
      <p:font typeface="Corbel" panose="020B0503020204020204" pitchFamily="34" charset="0"/>
      <p:regular r:id="rId53"/>
      <p:bold r:id="rId54"/>
      <p:italic r:id="rId55"/>
      <p:boldItalic r:id="rId56"/>
    </p:embeddedFont>
    <p:embeddedFont>
      <p:font typeface="Franklin Gothic Book" panose="020B0503020102020204" pitchFamily="34" charset="0"/>
      <p:regular r:id="rId57"/>
      <p:italic r:id="rId58"/>
    </p:embeddedFont>
    <p:embeddedFont>
      <p:font typeface="Maltese Times Roman" panose="02027200000000000000"/>
      <p:regular r:id="rId59"/>
      <p:bold r:id="rId60"/>
      <p:italic r:id="rId61"/>
      <p:boldItalic r:id="rId62"/>
    </p:embeddedFont>
    <p:embeddedFont>
      <p:font typeface="Wingdings 2" panose="05020102010507070707" pitchFamily="18" charset="2"/>
      <p:regular r:id="rId63"/>
    </p:embeddedFont>
    <p:embeddedFont>
      <p:font typeface="Wingdings 3" panose="05040102010807070707" pitchFamily="18" charset="2"/>
      <p:regular r:id="rId6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150" y="1206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3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font" Target="fonts/font11.fntdata"/><Relationship Id="rId67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90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23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04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8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4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9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7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24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4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1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2/22/2024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2/22/2024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3059634"/>
            <a:ext cx="20609135" cy="6480720"/>
          </a:xfrm>
        </p:spPr>
        <p:txBody>
          <a:bodyPr anchor="t"/>
          <a:lstStyle/>
          <a:p>
            <a:pPr eaLnBrk="1" hangingPunct="1"/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mt-MT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</a:t>
            </a:r>
            <a: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-Profeta Ġeremija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nl-NL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Ġer 20, 10-13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30623" y="1259434"/>
            <a:ext cx="22538504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Inħobbok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blata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fortizza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ħellies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74638" y="2538245"/>
            <a:ext cx="22250473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Fl-hemm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sejjaħt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semagħni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115418"/>
            <a:ext cx="22034448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sur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tal-kenn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tarka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tas-salvazzjoni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kenn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428038"/>
            <a:ext cx="22034448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Insejjaħ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min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ifaħħru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nkun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meħlus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għedewwa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077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74639" y="2538245"/>
            <a:ext cx="22250472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Fl-hemm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sejjaħt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semagħni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308500"/>
            <a:ext cx="22034448" cy="119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Imwieġ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tal-mewt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ħakmuni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widien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tal-biża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werwruni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ħbula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tal-imwiet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dawruni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xbiek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tal-mewt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inqaleb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4668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25301" y="2538245"/>
            <a:ext cx="23149147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Fl-hemm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sejjaħt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semagħni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58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187426"/>
            <a:ext cx="22034448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Fl-hemm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sejjaħt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tlabt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għajnuna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07553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259434"/>
            <a:ext cx="22034448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sama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leħni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mit-tempju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f’widnejh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waslet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għajta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1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691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25301" y="2538245"/>
            <a:ext cx="23149147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Fl-hemm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sejjaħt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semagħni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2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Ma </a:t>
            </a:r>
            <a:r>
              <a:rPr lang="en-US" altLang="en-US" sz="15500" dirty="0" err="1">
                <a:latin typeface="Times New Roman" pitchFamily="18" charset="0"/>
              </a:rPr>
              <a:t>nismax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ħlief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taqsis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il-kotra</a:t>
            </a:r>
            <a:r>
              <a:rPr lang="en-US" altLang="en-US" sz="15500" dirty="0">
                <a:latin typeface="Times New Roman" pitchFamily="18" charset="0"/>
              </a:rPr>
              <a:t>,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biża</a:t>
            </a:r>
            <a:r>
              <a:rPr lang="en-US" altLang="en-US" sz="15500" dirty="0">
                <a:latin typeface="Times New Roman" pitchFamily="18" charset="0"/>
              </a:rPr>
              <a:t>’ </a:t>
            </a:r>
            <a:r>
              <a:rPr lang="en-US" altLang="en-US" sz="15500" dirty="0" err="1">
                <a:latin typeface="Times New Roman" pitchFamily="18" charset="0"/>
              </a:rPr>
              <a:t>madwari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kollu</a:t>
            </a:r>
            <a:r>
              <a:rPr lang="en-US" altLang="en-US" sz="15500" dirty="0"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Ixluh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nixluh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Jgħajtu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saħansitra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ħbiebi</a:t>
            </a:r>
            <a:endParaRPr lang="mt-MT" alt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542D-CB49-4555-83CC-D9F71263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T"/>
          </a:p>
        </p:txBody>
      </p:sp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7" y="11347269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2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0623" y="1187426"/>
            <a:ext cx="22538504" cy="962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Il-kliem tiegħek, Mulej, huwa spirtu u ħajja,</a:t>
            </a:r>
          </a:p>
          <a:p>
            <a:pPr algn="ctr" eaLnBrk="1" hangingPunct="1">
              <a:defRPr/>
            </a:pPr>
            <a:r>
              <a:rPr lang="it-IT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inti għandek il-kliem </a:t>
            </a:r>
            <a:endParaRPr lang="mt-MT" sz="153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it-IT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tal-ħajja ta’ dejjem.</a:t>
            </a:r>
            <a:endParaRPr lang="en-US" sz="1531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542D-CB49-4555-83CC-D9F71263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T"/>
          </a:p>
        </p:txBody>
      </p:sp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7" y="11347269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2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779223"/>
            <a:ext cx="22610512" cy="90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Ġ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wann</a:t>
            </a: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10, 31-42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F’dak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il-Lhud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reġgħu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qabdu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ġebel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biex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iħaġġru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ħafna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jiena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wrejtkom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mingħand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għal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tħaġġruni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15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Weġbuh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il-Lhud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għemil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irridu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nħaġġruk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dagħwa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dgħajt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</a:t>
            </a:r>
          </a:p>
        </p:txBody>
      </p:sp>
    </p:spTree>
    <p:extLst>
      <p:ext uri="{BB962C8B-B14F-4D97-AF65-F5344CB8AC3E}">
        <p14:creationId xmlns:p14="http://schemas.microsoft.com/office/powerpoint/2010/main" val="3566846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m’intix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ħlief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qiegħed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innifsek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Alla”.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Qalilhom</a:t>
            </a:r>
            <a:r>
              <a:rPr lang="en-US" sz="15500" dirty="0">
                <a:latin typeface="Times New Roman" pitchFamily="18" charset="0"/>
              </a:rPr>
              <a:t> Ġesù: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 ma</a:t>
            </a:r>
          </a:p>
        </p:txBody>
      </p:sp>
    </p:spTree>
    <p:extLst>
      <p:ext uri="{BB962C8B-B14F-4D97-AF65-F5344CB8AC3E}">
        <p14:creationId xmlns:p14="http://schemas.microsoft.com/office/powerpoint/2010/main" val="3032710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miktub: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Intom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Issa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ssejjaħ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waslitilhom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Alla –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56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Iskrittura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titħassar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mela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l-Missier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ikkonsagrani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tgħiduli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tidgħi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0977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kollha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ifittxu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qerda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tiegħi</a:t>
            </a:r>
            <a:r>
              <a:rPr lang="en-US" altLang="en-US" sz="15500" dirty="0">
                <a:latin typeface="Times New Roman" pitchFamily="18" charset="0"/>
              </a:rPr>
              <a:t>:</a:t>
            </a:r>
            <a:r>
              <a:rPr lang="mt-MT" altLang="en-US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mnejn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jitqarraq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negħlbuh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kollox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nitħallsu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700274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Bin Alla?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m’iniex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temmnunix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qiegħed</a:t>
            </a:r>
          </a:p>
        </p:txBody>
      </p:sp>
    </p:spTree>
    <p:extLst>
      <p:ext uri="{BB962C8B-B14F-4D97-AF65-F5344CB8AC3E}">
        <p14:creationId xmlns:p14="http://schemas.microsoft.com/office/powerpoint/2010/main" val="1016954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619878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nagħmilhom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jekk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temmnux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għallinqas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emmnu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466615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619878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tagħrfu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l-Missier huwa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fil-Missier”.</a:t>
            </a:r>
          </a:p>
        </p:txBody>
      </p:sp>
    </p:spTree>
    <p:extLst>
      <p:ext uri="{BB962C8B-B14F-4D97-AF65-F5344CB8AC3E}">
        <p14:creationId xmlns:p14="http://schemas.microsoft.com/office/powerpoint/2010/main" val="688232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35403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Għal </a:t>
            </a:r>
            <a:r>
              <a:rPr lang="en-US" sz="15500" dirty="0" err="1">
                <a:latin typeface="Times New Roman" pitchFamily="18" charset="0"/>
              </a:rPr>
              <a:t>darb’oħra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fittxew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jaqbduh</a:t>
            </a:r>
            <a:r>
              <a:rPr lang="en-US" sz="15500" dirty="0">
                <a:latin typeface="Times New Roman" pitchFamily="18" charset="0"/>
              </a:rPr>
              <a:t>, imma hu </a:t>
            </a:r>
            <a:r>
              <a:rPr lang="en-US" sz="15500" dirty="0" err="1">
                <a:latin typeface="Times New Roman" pitchFamily="18" charset="0"/>
              </a:rPr>
              <a:t>ħarbilhom</a:t>
            </a:r>
            <a:r>
              <a:rPr lang="en-US" sz="15500" dirty="0">
                <a:latin typeface="Times New Roman" pitchFamily="18" charset="0"/>
              </a:rPr>
              <a:t> minn </a:t>
            </a:r>
            <a:r>
              <a:rPr lang="en-US" sz="15500" dirty="0" err="1">
                <a:latin typeface="Times New Roman" pitchFamily="18" charset="0"/>
              </a:rPr>
              <a:t>taħt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idejhom</a:t>
            </a:r>
            <a:r>
              <a:rPr lang="en-US" sz="15500" dirty="0">
                <a:latin typeface="Times New Roman" pitchFamily="18" charset="0"/>
              </a:rPr>
              <a:t>. U </a:t>
            </a:r>
            <a:r>
              <a:rPr lang="en-US" sz="15500" dirty="0" err="1">
                <a:latin typeface="Times New Roman" pitchFamily="18" charset="0"/>
              </a:rPr>
              <a:t>raġa</a:t>
            </a:r>
            <a:r>
              <a:rPr lang="en-US" sz="15500" dirty="0">
                <a:latin typeface="Times New Roman" pitchFamily="18" charset="0"/>
              </a:rPr>
              <a:t>’ mar</a:t>
            </a:r>
            <a:r>
              <a:rPr lang="mt-MT" sz="15500" dirty="0"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in-</a:t>
            </a:r>
            <a:r>
              <a:rPr lang="en-US" sz="15500" dirty="0" err="1">
                <a:latin typeface="Times New Roman" pitchFamily="18" charset="0"/>
              </a:rPr>
              <a:t>naħa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oħra</a:t>
            </a:r>
            <a:r>
              <a:rPr lang="en-US" sz="15500" dirty="0">
                <a:latin typeface="Times New Roman" pitchFamily="18" charset="0"/>
              </a:rPr>
              <a:t> tal-</a:t>
            </a:r>
            <a:r>
              <a:rPr lang="en-US" sz="15500" dirty="0" err="1">
                <a:latin typeface="Times New Roman" pitchFamily="18" charset="0"/>
              </a:rPr>
              <a:t>Ġordan</a:t>
            </a:r>
            <a:r>
              <a:rPr lang="en-US" sz="15500" dirty="0">
                <a:latin typeface="Times New Roman" pitchFamily="18" charset="0"/>
              </a:rPr>
              <a:t>,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21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8038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fejn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qabel</a:t>
            </a:r>
            <a:r>
              <a:rPr lang="en-US" sz="15500" dirty="0">
                <a:latin typeface="Times New Roman" pitchFamily="18" charset="0"/>
              </a:rPr>
              <a:t> kien hemm </a:t>
            </a:r>
            <a:r>
              <a:rPr lang="en-US" sz="15500" dirty="0" err="1">
                <a:latin typeface="Times New Roman" pitchFamily="18" charset="0"/>
              </a:rPr>
              <a:t>Ġwanni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jgħammed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baqa</a:t>
            </a:r>
            <a:r>
              <a:rPr lang="en-US" sz="15500" dirty="0">
                <a:latin typeface="Times New Roman" pitchFamily="18" charset="0"/>
              </a:rPr>
              <a:t>’ hemm.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ħafna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dawk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marru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ħdejh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qalu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91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8038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Ġwanni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ebda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sinjal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Ġwanni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49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813306"/>
            <a:ext cx="22719547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hemmhekk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ħafna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emmnu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fih</a:t>
            </a:r>
            <a:r>
              <a:rPr lang="en-US" sz="15500" dirty="0">
                <a:latin typeface="Times New Roman" pitchFamily="18" charset="0"/>
              </a:rPr>
              <a:t>.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4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Il-</a:t>
            </a:r>
            <a:r>
              <a:rPr lang="en-US" altLang="en-US" sz="15500" dirty="0" err="1">
                <a:latin typeface="Times New Roman" pitchFamily="18" charset="0"/>
              </a:rPr>
              <a:t>Mulej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miegħi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bħal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raġel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qalbieni</a:t>
            </a:r>
            <a:r>
              <a:rPr lang="en-US" altLang="en-US" sz="15500" dirty="0">
                <a:latin typeface="Times New Roman" pitchFamily="18" charset="0"/>
              </a:rPr>
              <a:t>,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għalhekk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dawk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jagħmlu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għalija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jogħtru</a:t>
            </a:r>
            <a:r>
              <a:rPr lang="en-US" altLang="en-US" sz="15500" dirty="0">
                <a:latin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ma </a:t>
            </a:r>
            <a:r>
              <a:rPr lang="en-US" altLang="en-US" sz="15500" dirty="0" err="1">
                <a:latin typeface="Times New Roman" pitchFamily="18" charset="0"/>
              </a:rPr>
              <a:t>jagħmlu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xejn</a:t>
            </a:r>
            <a:r>
              <a:rPr lang="en-US" altLang="en-US" sz="15500" dirty="0">
                <a:latin typeface="Times New Roman" pitchFamily="18" charset="0"/>
              </a:rPr>
              <a:t>,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jitħawdu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bis-sħiħ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għax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ħsiebhom</a:t>
            </a:r>
            <a:endParaRPr lang="mt-MT" alt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2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ma </a:t>
            </a:r>
            <a:r>
              <a:rPr lang="en-US" altLang="en-US" sz="15500" dirty="0" err="1">
                <a:latin typeface="Times New Roman" pitchFamily="18" charset="0"/>
              </a:rPr>
              <a:t>jseħħx</a:t>
            </a:r>
            <a:r>
              <a:rPr lang="en-US" altLang="en-US" sz="15500" dirty="0">
                <a:latin typeface="Times New Roman" pitchFamily="18" charset="0"/>
              </a:rPr>
              <a:t>;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għajb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għalihom</a:t>
            </a:r>
            <a:r>
              <a:rPr lang="en-US" altLang="en-US" sz="15500" dirty="0">
                <a:latin typeface="Times New Roman" pitchFamily="18" charset="0"/>
              </a:rPr>
              <a:t> li ma </a:t>
            </a:r>
            <a:r>
              <a:rPr lang="en-US" altLang="en-US" sz="15500" dirty="0" err="1">
                <a:latin typeface="Times New Roman" pitchFamily="18" charset="0"/>
              </a:rPr>
              <a:t>jintesa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qatt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Int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Mulej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tal-eżerċti</a:t>
            </a:r>
            <a:r>
              <a:rPr lang="en-US" altLang="en-US" sz="15500" dirty="0">
                <a:latin typeface="Times New Roman" pitchFamily="18" charset="0"/>
              </a:rPr>
              <a:t>, li </a:t>
            </a:r>
            <a:r>
              <a:rPr lang="en-US" altLang="en-US" sz="15500" dirty="0" err="1">
                <a:latin typeface="Times New Roman" pitchFamily="18" charset="0"/>
              </a:rPr>
              <a:t>ġġarrab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il-ġust</a:t>
            </a:r>
            <a:r>
              <a:rPr lang="en-US" altLang="en-US" sz="15500" dirty="0">
                <a:latin typeface="Times New Roman" pitchFamily="18" charset="0"/>
              </a:rPr>
              <a:t>,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li </a:t>
            </a:r>
            <a:r>
              <a:rPr lang="en-US" altLang="en-US" sz="15500" dirty="0" err="1">
                <a:latin typeface="Times New Roman" pitchFamily="18" charset="0"/>
              </a:rPr>
              <a:t>tara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l-</a:t>
            </a:r>
            <a:r>
              <a:rPr lang="en-US" altLang="en-US" sz="15500" dirty="0" err="1">
                <a:latin typeface="Times New Roman" pitchFamily="18" charset="0"/>
              </a:rPr>
              <a:t>ġewwieni</a:t>
            </a:r>
            <a:r>
              <a:rPr lang="en-US" altLang="en-US" sz="15500" dirty="0">
                <a:latin typeface="Times New Roman" pitchFamily="18" charset="0"/>
              </a:rPr>
              <a:t> u l-</a:t>
            </a:r>
            <a:r>
              <a:rPr lang="en-US" altLang="en-US" sz="15500" dirty="0" err="1">
                <a:latin typeface="Times New Roman" pitchFamily="18" charset="0"/>
              </a:rPr>
              <a:t>qalb</a:t>
            </a:r>
            <a:r>
              <a:rPr lang="en-US" altLang="en-US" sz="15500" dirty="0"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57211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ħallini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nara</a:t>
            </a:r>
            <a:r>
              <a:rPr lang="en-US" altLang="en-US" sz="15500" dirty="0">
                <a:latin typeface="Times New Roman" pitchFamily="18" charset="0"/>
              </a:rPr>
              <a:t> l-vendetta </a:t>
            </a:r>
            <a:r>
              <a:rPr lang="en-US" altLang="en-US" sz="15500" dirty="0" err="1">
                <a:latin typeface="Times New Roman" pitchFamily="18" charset="0"/>
              </a:rPr>
              <a:t>tiegħek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kontrihom</a:t>
            </a:r>
            <a:r>
              <a:rPr lang="en-US" altLang="en-US" sz="15500" dirty="0">
                <a:latin typeface="Times New Roman" pitchFamily="18" charset="0"/>
              </a:rPr>
              <a:t>,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f’idejk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ħallejt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il-kawża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tiegħi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Għannu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lill-Mulej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faħħru</a:t>
            </a:r>
            <a:endParaRPr lang="mt-MT" alt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2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20672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lill-Mulej</a:t>
            </a:r>
            <a:r>
              <a:rPr lang="en-US" altLang="en-US" sz="15500" dirty="0">
                <a:latin typeface="Times New Roman" pitchFamily="18" charset="0"/>
              </a:rPr>
              <a:t>,</a:t>
            </a:r>
            <a:r>
              <a:rPr lang="mt-MT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għaliex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ħajjet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endParaRPr lang="mt-MT" altLang="en-US" sz="155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l-</a:t>
            </a:r>
            <a:r>
              <a:rPr lang="en-US" altLang="en-US" sz="15500" dirty="0" err="1">
                <a:latin typeface="Times New Roman" pitchFamily="18" charset="0"/>
              </a:rPr>
              <a:t>imsejken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ħelisha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minn</a:t>
            </a:r>
            <a:r>
              <a:rPr lang="en-US" altLang="en-US" sz="15500" dirty="0">
                <a:latin typeface="Times New Roman" pitchFamily="18" charset="0"/>
              </a:rPr>
              <a:t> id </a:t>
            </a:r>
            <a:r>
              <a:rPr lang="en-US" altLang="en-US" sz="15500" dirty="0" err="1">
                <a:latin typeface="Times New Roman" pitchFamily="18" charset="0"/>
              </a:rPr>
              <a:t>il-ħżiena</a:t>
            </a:r>
            <a:r>
              <a:rPr lang="en-US" altLang="en-US" sz="15500" dirty="0">
                <a:latin typeface="Times New Roman" pitchFamily="18" charset="0"/>
              </a:rPr>
              <a:t>.</a:t>
            </a:r>
            <a:endParaRPr lang="mt-MT" alt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9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84531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3779714"/>
            <a:ext cx="22538504" cy="752508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Fl-hemm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sejjaħt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semagħni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754659" y="467346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1241</TotalTime>
  <Words>579</Words>
  <Application>Microsoft Office PowerPoint</Application>
  <PresentationFormat>Custom</PresentationFormat>
  <Paragraphs>96</Paragraphs>
  <Slides>38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38</vt:i4>
      </vt:variant>
    </vt:vector>
  </HeadingPairs>
  <TitlesOfParts>
    <vt:vector size="57" baseType="lpstr">
      <vt:lpstr>Wingdings</vt:lpstr>
      <vt:lpstr>Maltese Times Roman</vt:lpstr>
      <vt:lpstr>Arial</vt:lpstr>
      <vt:lpstr>Consolas</vt:lpstr>
      <vt:lpstr>Wingdings 3</vt:lpstr>
      <vt:lpstr>Franklin Gothic Book</vt:lpstr>
      <vt:lpstr>Corbel</vt:lpstr>
      <vt:lpstr>Calibri</vt:lpstr>
      <vt:lpstr>Times New Roman</vt:lpstr>
      <vt:lpstr>Wingdings 2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Qari mill-Ktieb  tal-Profeta Ġeremija Ġer 20, 10-13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 Caruan a</cp:lastModifiedBy>
  <cp:revision>128</cp:revision>
  <dcterms:created xsi:type="dcterms:W3CDTF">2008-12-28T11:50:57Z</dcterms:created>
  <dcterms:modified xsi:type="dcterms:W3CDTF">2024-02-22T17:16:38Z</dcterms:modified>
</cp:coreProperties>
</file>