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</p:sldMasterIdLst>
  <p:notesMasterIdLst>
    <p:notesMasterId r:id="rId41"/>
  </p:notesMasterIdLst>
  <p:sldIdLst>
    <p:sldId id="292" r:id="rId10"/>
    <p:sldId id="719" r:id="rId11"/>
    <p:sldId id="720" r:id="rId12"/>
    <p:sldId id="721" r:id="rId13"/>
    <p:sldId id="722" r:id="rId14"/>
    <p:sldId id="723" r:id="rId15"/>
    <p:sldId id="724" r:id="rId16"/>
    <p:sldId id="293" r:id="rId17"/>
    <p:sldId id="294" r:id="rId18"/>
    <p:sldId id="273" r:id="rId19"/>
    <p:sldId id="725" r:id="rId20"/>
    <p:sldId id="287" r:id="rId21"/>
    <p:sldId id="274" r:id="rId22"/>
    <p:sldId id="726" r:id="rId23"/>
    <p:sldId id="288" r:id="rId24"/>
    <p:sldId id="315" r:id="rId25"/>
    <p:sldId id="727" r:id="rId26"/>
    <p:sldId id="316" r:id="rId27"/>
    <p:sldId id="621" r:id="rId28"/>
    <p:sldId id="295" r:id="rId29"/>
    <p:sldId id="665" r:id="rId30"/>
    <p:sldId id="296" r:id="rId31"/>
    <p:sldId id="277" r:id="rId32"/>
    <p:sldId id="728" r:id="rId33"/>
    <p:sldId id="729" r:id="rId34"/>
    <p:sldId id="730" r:id="rId35"/>
    <p:sldId id="731" r:id="rId36"/>
    <p:sldId id="732" r:id="rId37"/>
    <p:sldId id="733" r:id="rId38"/>
    <p:sldId id="618" r:id="rId39"/>
    <p:sldId id="299" r:id="rId40"/>
  </p:sldIdLst>
  <p:sldSz cx="23399750" cy="12599988"/>
  <p:notesSz cx="6858000" cy="9144000"/>
  <p:embeddedFontLst>
    <p:embeddedFont>
      <p:font typeface="Consolas" panose="020B0609020204030204" pitchFamily="49" charset="0"/>
      <p:regular r:id="rId42"/>
      <p:bold r:id="rId43"/>
      <p:italic r:id="rId44"/>
      <p:boldItalic r:id="rId45"/>
    </p:embeddedFont>
    <p:embeddedFont>
      <p:font typeface="Corbel" panose="020B0503020204020204" pitchFamily="34" charset="0"/>
      <p:regular r:id="rId46"/>
      <p:bold r:id="rId47"/>
      <p:italic r:id="rId48"/>
      <p:boldItalic r:id="rId49"/>
    </p:embeddedFont>
    <p:embeddedFont>
      <p:font typeface="Franklin Gothic Book" panose="020B0503020102020204" pitchFamily="34" charset="0"/>
      <p:regular r:id="rId50"/>
      <p:italic r:id="rId51"/>
    </p:embeddedFont>
    <p:embeddedFont>
      <p:font typeface="Maltese Times Roman" panose="02027200000000000000"/>
      <p:regular r:id="rId52"/>
      <p:bold r:id="rId53"/>
      <p:italic r:id="rId54"/>
      <p:boldItalic r:id="rId55"/>
    </p:embeddedFont>
    <p:embeddedFont>
      <p:font typeface="Wingdings 2" panose="05020102010507070707" pitchFamily="18" charset="2"/>
      <p:regular r:id="rId56"/>
    </p:embeddedFont>
    <p:embeddedFont>
      <p:font typeface="Wingdings 3" panose="05040102010807070707" pitchFamily="18" charset="2"/>
      <p:regular r:id="rId5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31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6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49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2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1597" algn="l" defTabSz="205663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69916" algn="l" defTabSz="205663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8235" algn="l" defTabSz="205663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6554" algn="l" defTabSz="205663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48" y="10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font" Target="fonts/font5.fntdata"/><Relationship Id="rId59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31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638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4957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27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1597" algn="l" defTabSz="2056638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69916" algn="l" defTabSz="2056638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8235" algn="l" defTabSz="2056638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6554" algn="l" defTabSz="2056638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90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65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27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71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34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95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44985" indent="0" algn="ctr">
              <a:buNone/>
              <a:defRPr/>
            </a:lvl2pPr>
            <a:lvl3pPr marL="2089969" indent="0" algn="ctr">
              <a:buNone/>
              <a:defRPr/>
            </a:lvl3pPr>
            <a:lvl4pPr marL="3134954" indent="0" algn="ctr">
              <a:buNone/>
              <a:defRPr/>
            </a:lvl4pPr>
            <a:lvl5pPr marL="4179938" indent="0" algn="ctr">
              <a:buNone/>
              <a:defRPr/>
            </a:lvl5pPr>
            <a:lvl6pPr marL="5224923" indent="0" algn="ctr">
              <a:buNone/>
              <a:defRPr/>
            </a:lvl6pPr>
            <a:lvl7pPr marL="6269907" indent="0" algn="ctr">
              <a:buNone/>
              <a:defRPr/>
            </a:lvl7pPr>
            <a:lvl8pPr marL="7314892" indent="0" algn="ctr">
              <a:buNone/>
              <a:defRPr/>
            </a:lvl8pPr>
            <a:lvl9pPr marL="83598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6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44985" indent="0" algn="ctr">
              <a:buNone/>
              <a:defRPr/>
            </a:lvl2pPr>
            <a:lvl3pPr marL="2089969" indent="0" algn="ctr">
              <a:buNone/>
              <a:defRPr/>
            </a:lvl3pPr>
            <a:lvl4pPr marL="3134954" indent="0" algn="ctr">
              <a:buNone/>
              <a:defRPr/>
            </a:lvl4pPr>
            <a:lvl5pPr marL="4179938" indent="0" algn="ctr">
              <a:buNone/>
              <a:defRPr/>
            </a:lvl5pPr>
            <a:lvl6pPr marL="5224923" indent="0" algn="ctr">
              <a:buNone/>
              <a:defRPr/>
            </a:lvl6pPr>
            <a:lvl7pPr marL="6269907" indent="0" algn="ctr">
              <a:buNone/>
              <a:defRPr/>
            </a:lvl7pPr>
            <a:lvl8pPr marL="7314892" indent="0" algn="ctr">
              <a:buNone/>
              <a:defRPr/>
            </a:lvl8pPr>
            <a:lvl9pPr marL="83598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1" y="8096661"/>
            <a:ext cx="19889787" cy="2502497"/>
          </a:xfrm>
        </p:spPr>
        <p:txBody>
          <a:bodyPr anchor="t"/>
          <a:lstStyle>
            <a:lvl1pPr algn="l">
              <a:defRPr sz="914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1" y="5340414"/>
            <a:ext cx="19889787" cy="2756246"/>
          </a:xfrm>
        </p:spPr>
        <p:txBody>
          <a:bodyPr anchor="b"/>
          <a:lstStyle>
            <a:lvl1pPr marL="0" indent="0">
              <a:buNone/>
              <a:defRPr sz="4515"/>
            </a:lvl1pPr>
            <a:lvl2pPr marL="1044985" indent="0">
              <a:buNone/>
              <a:defRPr sz="4064"/>
            </a:lvl2pPr>
            <a:lvl3pPr marL="2089969" indent="0">
              <a:buNone/>
              <a:defRPr sz="3613"/>
            </a:lvl3pPr>
            <a:lvl4pPr marL="3134954" indent="0">
              <a:buNone/>
              <a:defRPr sz="3161"/>
            </a:lvl4pPr>
            <a:lvl5pPr marL="4179938" indent="0">
              <a:buNone/>
              <a:defRPr sz="3161"/>
            </a:lvl5pPr>
            <a:lvl6pPr marL="5224923" indent="0">
              <a:buNone/>
              <a:defRPr sz="3161"/>
            </a:lvl6pPr>
            <a:lvl7pPr marL="6269907" indent="0">
              <a:buNone/>
              <a:defRPr sz="3161"/>
            </a:lvl7pPr>
            <a:lvl8pPr marL="7314892" indent="0">
              <a:buNone/>
              <a:defRPr sz="3161"/>
            </a:lvl8pPr>
            <a:lvl9pPr marL="8359877" indent="0">
              <a:buNone/>
              <a:defRPr sz="3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90" cy="8315410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820416"/>
            <a:ext cx="10338953" cy="1175414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9" y="3995830"/>
            <a:ext cx="10338953" cy="7259578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8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7" cy="2134998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515"/>
            </a:lvl4pPr>
            <a:lvl5pPr>
              <a:defRPr sz="4515"/>
            </a:lvl5pPr>
            <a:lvl6pPr>
              <a:defRPr sz="4515"/>
            </a:lvl6pPr>
            <a:lvl7pPr>
              <a:defRPr sz="4515"/>
            </a:lvl7pPr>
            <a:lvl8pPr>
              <a:defRPr sz="4515"/>
            </a:lvl8pPr>
            <a:lvl9pPr>
              <a:defRPr sz="45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7" cy="8618742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4"/>
            <a:ext cx="14039850" cy="7559993"/>
          </a:xfrm>
        </p:spPr>
        <p:txBody>
          <a:bodyPr/>
          <a:lstStyle>
            <a:lvl1pPr marL="0" indent="0">
              <a:buNone/>
              <a:defRPr sz="7338"/>
            </a:lvl1pPr>
            <a:lvl2pPr marL="1044985" indent="0">
              <a:buNone/>
              <a:defRPr sz="6435"/>
            </a:lvl2pPr>
            <a:lvl3pPr marL="2089969" indent="0">
              <a:buNone/>
              <a:defRPr sz="5532"/>
            </a:lvl3pPr>
            <a:lvl4pPr marL="3134954" indent="0">
              <a:buNone/>
              <a:defRPr sz="4515"/>
            </a:lvl4pPr>
            <a:lvl5pPr marL="4179938" indent="0">
              <a:buNone/>
              <a:defRPr sz="4515"/>
            </a:lvl5pPr>
            <a:lvl6pPr marL="5224923" indent="0">
              <a:buNone/>
              <a:defRPr sz="4515"/>
            </a:lvl6pPr>
            <a:lvl7pPr marL="6269907" indent="0">
              <a:buNone/>
              <a:defRPr sz="4515"/>
            </a:lvl7pPr>
            <a:lvl8pPr marL="7314892" indent="0">
              <a:buNone/>
              <a:defRPr sz="4515"/>
            </a:lvl8pPr>
            <a:lvl9pPr marL="8359877" indent="0">
              <a:buNone/>
              <a:defRPr sz="4515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6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44985" indent="0" algn="ctr">
              <a:buNone/>
              <a:defRPr/>
            </a:lvl2pPr>
            <a:lvl3pPr marL="2089969" indent="0" algn="ctr">
              <a:buNone/>
              <a:defRPr/>
            </a:lvl3pPr>
            <a:lvl4pPr marL="3134954" indent="0" algn="ctr">
              <a:buNone/>
              <a:defRPr/>
            </a:lvl4pPr>
            <a:lvl5pPr marL="4179938" indent="0" algn="ctr">
              <a:buNone/>
              <a:defRPr/>
            </a:lvl5pPr>
            <a:lvl6pPr marL="5224923" indent="0" algn="ctr">
              <a:buNone/>
              <a:defRPr/>
            </a:lvl6pPr>
            <a:lvl7pPr marL="6269907" indent="0" algn="ctr">
              <a:buNone/>
              <a:defRPr/>
            </a:lvl7pPr>
            <a:lvl8pPr marL="7314892" indent="0" algn="ctr">
              <a:buNone/>
              <a:defRPr/>
            </a:lvl8pPr>
            <a:lvl9pPr marL="83598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1" y="8096661"/>
            <a:ext cx="19889787" cy="2502497"/>
          </a:xfrm>
        </p:spPr>
        <p:txBody>
          <a:bodyPr anchor="t"/>
          <a:lstStyle>
            <a:lvl1pPr algn="l">
              <a:defRPr sz="914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1" y="5340414"/>
            <a:ext cx="19889787" cy="2756246"/>
          </a:xfrm>
        </p:spPr>
        <p:txBody>
          <a:bodyPr anchor="b"/>
          <a:lstStyle>
            <a:lvl1pPr marL="0" indent="0">
              <a:buNone/>
              <a:defRPr sz="4515"/>
            </a:lvl1pPr>
            <a:lvl2pPr marL="1044985" indent="0">
              <a:buNone/>
              <a:defRPr sz="4064"/>
            </a:lvl2pPr>
            <a:lvl3pPr marL="2089969" indent="0">
              <a:buNone/>
              <a:defRPr sz="3613"/>
            </a:lvl3pPr>
            <a:lvl4pPr marL="3134954" indent="0">
              <a:buNone/>
              <a:defRPr sz="3161"/>
            </a:lvl4pPr>
            <a:lvl5pPr marL="4179938" indent="0">
              <a:buNone/>
              <a:defRPr sz="3161"/>
            </a:lvl5pPr>
            <a:lvl6pPr marL="5224923" indent="0">
              <a:buNone/>
              <a:defRPr sz="3161"/>
            </a:lvl6pPr>
            <a:lvl7pPr marL="6269907" indent="0">
              <a:buNone/>
              <a:defRPr sz="3161"/>
            </a:lvl7pPr>
            <a:lvl8pPr marL="7314892" indent="0">
              <a:buNone/>
              <a:defRPr sz="3161"/>
            </a:lvl8pPr>
            <a:lvl9pPr marL="8359877" indent="0">
              <a:buNone/>
              <a:defRPr sz="3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90" cy="8315410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820416"/>
            <a:ext cx="10338953" cy="1175414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9" y="3995830"/>
            <a:ext cx="10338953" cy="7259578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8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1" y="8096661"/>
            <a:ext cx="19889787" cy="2502497"/>
          </a:xfrm>
        </p:spPr>
        <p:txBody>
          <a:bodyPr anchor="t"/>
          <a:lstStyle>
            <a:lvl1pPr algn="l">
              <a:defRPr sz="914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1" y="5340414"/>
            <a:ext cx="19889787" cy="2756246"/>
          </a:xfrm>
        </p:spPr>
        <p:txBody>
          <a:bodyPr anchor="b"/>
          <a:lstStyle>
            <a:lvl1pPr marL="0" indent="0">
              <a:buNone/>
              <a:defRPr sz="4515"/>
            </a:lvl1pPr>
            <a:lvl2pPr marL="1044985" indent="0">
              <a:buNone/>
              <a:defRPr sz="4064"/>
            </a:lvl2pPr>
            <a:lvl3pPr marL="2089969" indent="0">
              <a:buNone/>
              <a:defRPr sz="3613"/>
            </a:lvl3pPr>
            <a:lvl4pPr marL="3134954" indent="0">
              <a:buNone/>
              <a:defRPr sz="3161"/>
            </a:lvl4pPr>
            <a:lvl5pPr marL="4179938" indent="0">
              <a:buNone/>
              <a:defRPr sz="3161"/>
            </a:lvl5pPr>
            <a:lvl6pPr marL="5224923" indent="0">
              <a:buNone/>
              <a:defRPr sz="3161"/>
            </a:lvl6pPr>
            <a:lvl7pPr marL="6269907" indent="0">
              <a:buNone/>
              <a:defRPr sz="3161"/>
            </a:lvl7pPr>
            <a:lvl8pPr marL="7314892" indent="0">
              <a:buNone/>
              <a:defRPr sz="3161"/>
            </a:lvl8pPr>
            <a:lvl9pPr marL="8359877" indent="0">
              <a:buNone/>
              <a:defRPr sz="3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7" cy="2134998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515"/>
            </a:lvl4pPr>
            <a:lvl5pPr>
              <a:defRPr sz="4515"/>
            </a:lvl5pPr>
            <a:lvl6pPr>
              <a:defRPr sz="4515"/>
            </a:lvl6pPr>
            <a:lvl7pPr>
              <a:defRPr sz="4515"/>
            </a:lvl7pPr>
            <a:lvl8pPr>
              <a:defRPr sz="4515"/>
            </a:lvl8pPr>
            <a:lvl9pPr>
              <a:defRPr sz="45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7" cy="8618742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4"/>
            <a:ext cx="14039850" cy="7559993"/>
          </a:xfrm>
        </p:spPr>
        <p:txBody>
          <a:bodyPr/>
          <a:lstStyle>
            <a:lvl1pPr marL="0" indent="0">
              <a:buNone/>
              <a:defRPr sz="7338"/>
            </a:lvl1pPr>
            <a:lvl2pPr marL="1044985" indent="0">
              <a:buNone/>
              <a:defRPr sz="6435"/>
            </a:lvl2pPr>
            <a:lvl3pPr marL="2089969" indent="0">
              <a:buNone/>
              <a:defRPr sz="5532"/>
            </a:lvl3pPr>
            <a:lvl4pPr marL="3134954" indent="0">
              <a:buNone/>
              <a:defRPr sz="4515"/>
            </a:lvl4pPr>
            <a:lvl5pPr marL="4179938" indent="0">
              <a:buNone/>
              <a:defRPr sz="4515"/>
            </a:lvl5pPr>
            <a:lvl6pPr marL="5224923" indent="0">
              <a:buNone/>
              <a:defRPr sz="4515"/>
            </a:lvl6pPr>
            <a:lvl7pPr marL="6269907" indent="0">
              <a:buNone/>
              <a:defRPr sz="4515"/>
            </a:lvl7pPr>
            <a:lvl8pPr marL="7314892" indent="0">
              <a:buNone/>
              <a:defRPr sz="4515"/>
            </a:lvl8pPr>
            <a:lvl9pPr marL="8359877" indent="0">
              <a:buNone/>
              <a:defRPr sz="4515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6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4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4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9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3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24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69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14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59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1" y="8096661"/>
            <a:ext cx="19889787" cy="2502497"/>
          </a:xfrm>
        </p:spPr>
        <p:txBody>
          <a:bodyPr anchor="t"/>
          <a:lstStyle>
            <a:lvl1pPr algn="l">
              <a:defRPr sz="91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1" y="5340414"/>
            <a:ext cx="19889787" cy="2756246"/>
          </a:xfrm>
        </p:spPr>
        <p:txBody>
          <a:bodyPr anchor="b"/>
          <a:lstStyle>
            <a:lvl1pPr marL="0" indent="0">
              <a:buNone/>
              <a:defRPr sz="4515">
                <a:solidFill>
                  <a:schemeClr val="tx1">
                    <a:tint val="75000"/>
                  </a:schemeClr>
                </a:solidFill>
              </a:defRPr>
            </a:lvl1pPr>
            <a:lvl2pPr marL="1044985" indent="0">
              <a:buNone/>
              <a:defRPr sz="4064">
                <a:solidFill>
                  <a:schemeClr val="tx1">
                    <a:tint val="75000"/>
                  </a:schemeClr>
                </a:solidFill>
              </a:defRPr>
            </a:lvl2pPr>
            <a:lvl3pPr marL="2089969" indent="0">
              <a:buNone/>
              <a:defRPr sz="3613">
                <a:solidFill>
                  <a:schemeClr val="tx1">
                    <a:tint val="75000"/>
                  </a:schemeClr>
                </a:solidFill>
              </a:defRPr>
            </a:lvl3pPr>
            <a:lvl4pPr marL="3134954" indent="0"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4pPr>
            <a:lvl5pPr marL="4179938" indent="0"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5pPr>
            <a:lvl6pPr marL="5224923" indent="0"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6pPr>
            <a:lvl7pPr marL="6269907" indent="0"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7pPr>
            <a:lvl8pPr marL="7314892" indent="0"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8pPr>
            <a:lvl9pPr marL="8359877" indent="0"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90" cy="8315410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820416"/>
            <a:ext cx="10338953" cy="1175414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9" y="3995830"/>
            <a:ext cx="10338953" cy="7259578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8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90" cy="8315410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7" cy="2134998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515"/>
            </a:lvl4pPr>
            <a:lvl5pPr>
              <a:defRPr sz="4515"/>
            </a:lvl5pPr>
            <a:lvl6pPr>
              <a:defRPr sz="4515"/>
            </a:lvl6pPr>
            <a:lvl7pPr>
              <a:defRPr sz="4515"/>
            </a:lvl7pPr>
            <a:lvl8pPr>
              <a:defRPr sz="4515"/>
            </a:lvl8pPr>
            <a:lvl9pPr>
              <a:defRPr sz="45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7" cy="8618742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4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338"/>
            </a:lvl1pPr>
            <a:lvl2pPr marL="1044985" indent="0">
              <a:buNone/>
              <a:defRPr sz="6435"/>
            </a:lvl2pPr>
            <a:lvl3pPr marL="2089969" indent="0">
              <a:buNone/>
              <a:defRPr sz="5532"/>
            </a:lvl3pPr>
            <a:lvl4pPr marL="3134954" indent="0">
              <a:buNone/>
              <a:defRPr sz="4515"/>
            </a:lvl4pPr>
            <a:lvl5pPr marL="4179938" indent="0">
              <a:buNone/>
              <a:defRPr sz="4515"/>
            </a:lvl5pPr>
            <a:lvl6pPr marL="5224923" indent="0">
              <a:buNone/>
              <a:defRPr sz="4515"/>
            </a:lvl6pPr>
            <a:lvl7pPr marL="6269907" indent="0">
              <a:buNone/>
              <a:defRPr sz="4515"/>
            </a:lvl7pPr>
            <a:lvl8pPr marL="7314892" indent="0">
              <a:buNone/>
              <a:defRPr sz="4515"/>
            </a:lvl8pPr>
            <a:lvl9pPr marL="8359877" indent="0">
              <a:buNone/>
              <a:defRPr sz="451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6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3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2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2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10" y="1251252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5" y="1251252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60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60" y="8814160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60" y="8519577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60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7" y="7979993"/>
            <a:ext cx="19889787" cy="3628797"/>
          </a:xfrm>
        </p:spPr>
        <p:txBody>
          <a:bodyPr/>
          <a:lstStyle>
            <a:lvl1pPr marR="20900" algn="l">
              <a:defRPr sz="9144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7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515">
                <a:solidFill>
                  <a:schemeClr val="tx1"/>
                </a:solidFill>
              </a:defRPr>
            </a:lvl1pPr>
            <a:lvl2pPr marL="1044985" indent="0" algn="ctr">
              <a:buNone/>
            </a:lvl2pPr>
            <a:lvl3pPr marL="2089969" indent="0" algn="ctr">
              <a:buNone/>
            </a:lvl3pPr>
            <a:lvl4pPr marL="3134954" indent="0" algn="ctr">
              <a:buNone/>
            </a:lvl4pPr>
            <a:lvl5pPr marL="4179938" indent="0" algn="ctr">
              <a:buNone/>
            </a:lvl5pPr>
            <a:lvl6pPr marL="5224923" indent="0" algn="ctr">
              <a:buNone/>
            </a:lvl6pPr>
            <a:lvl7pPr marL="6269907" indent="0" algn="ctr">
              <a:buNone/>
            </a:lvl7pPr>
            <a:lvl8pPr marL="7314892" indent="0" algn="ctr">
              <a:buNone/>
            </a:lvl8pPr>
            <a:lvl9pPr marL="8359877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5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8986" tIns="104494" rIns="208986" bIns="104494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1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8986" tIns="104494" rIns="208986" bIns="104494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8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9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9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9" y="2519999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9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5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6" y="737918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6" y="1251252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1" y="1251252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2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2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2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5399" indent="0">
              <a:buNone/>
              <a:defRPr sz="4515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64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1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693" b="0" cap="none" spc="-343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1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6" y="3252887"/>
            <a:ext cx="10334890" cy="8315410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8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2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5" y="1251252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8" y="1251252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2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2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6" y="1251252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2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9" y="1251252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5" y="1251252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60" y="940801"/>
            <a:ext cx="19889787" cy="1679999"/>
          </a:xfrm>
        </p:spPr>
        <p:txBody>
          <a:bodyPr/>
          <a:lstStyle>
            <a:lvl1pPr>
              <a:defRPr sz="9144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3324998"/>
            <a:ext cx="10338953" cy="1175414"/>
          </a:xfrm>
        </p:spPr>
        <p:txBody>
          <a:bodyPr anchor="ctr"/>
          <a:lstStyle>
            <a:lvl1pPr marL="167199" indent="0" algn="l">
              <a:buNone/>
              <a:defRPr sz="5532" b="1">
                <a:solidFill>
                  <a:schemeClr val="accent2"/>
                </a:solidFill>
              </a:defRPr>
            </a:lvl1pPr>
            <a:lvl2pPr>
              <a:buNone/>
              <a:defRPr sz="4515" b="1"/>
            </a:lvl2pPr>
            <a:lvl3pPr>
              <a:buNone/>
              <a:defRPr sz="4064" b="1"/>
            </a:lvl3pPr>
            <a:lvl4pPr>
              <a:buNone/>
              <a:defRPr sz="3613" b="1"/>
            </a:lvl4pPr>
            <a:lvl5pPr>
              <a:buNone/>
              <a:defRPr sz="3613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7199" indent="0">
              <a:buNone/>
              <a:defRPr sz="5532" b="1">
                <a:solidFill>
                  <a:schemeClr val="accent2"/>
                </a:solidFill>
              </a:defRPr>
            </a:lvl1pPr>
            <a:lvl2pPr>
              <a:buNone/>
              <a:defRPr sz="4515" b="1"/>
            </a:lvl2pPr>
            <a:lvl3pPr>
              <a:buNone/>
              <a:defRPr sz="4064" b="1"/>
            </a:lvl3pPr>
            <a:lvl4pPr>
              <a:buNone/>
              <a:defRPr sz="3613" b="1"/>
            </a:lvl4pPr>
            <a:lvl5pPr>
              <a:buNone/>
              <a:defRPr sz="3613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9" y="4517913"/>
            <a:ext cx="10338953" cy="7274393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3"/>
            <a:ext cx="10343014" cy="7274393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820416"/>
            <a:ext cx="10338953" cy="1175414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9" y="3995830"/>
            <a:ext cx="10338953" cy="7259578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8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7" y="940801"/>
            <a:ext cx="19889787" cy="1679999"/>
          </a:xfrm>
        </p:spPr>
        <p:txBody>
          <a:bodyPr/>
          <a:lstStyle>
            <a:lvl1pPr>
              <a:defRPr sz="9144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3" y="501666"/>
            <a:ext cx="21059776" cy="2134998"/>
          </a:xfrm>
        </p:spPr>
        <p:txBody>
          <a:bodyPr anchor="ctr"/>
          <a:lstStyle>
            <a:lvl1pPr algn="l">
              <a:buNone/>
              <a:defRPr sz="8241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3" y="2636665"/>
            <a:ext cx="6434931" cy="8399992"/>
          </a:xfrm>
        </p:spPr>
        <p:txBody>
          <a:bodyPr/>
          <a:lstStyle>
            <a:lvl1pPr marL="125399" indent="0">
              <a:buNone/>
              <a:defRPr sz="4064"/>
            </a:lvl1pPr>
            <a:lvl2pPr>
              <a:buNone/>
              <a:defRPr sz="2710"/>
            </a:lvl2pPr>
            <a:lvl3pPr>
              <a:buNone/>
              <a:defRPr sz="2258"/>
            </a:lvl3pPr>
            <a:lvl4pPr>
              <a:buNone/>
              <a:defRPr sz="2032"/>
            </a:lvl4pPr>
            <a:lvl5pPr>
              <a:buNone/>
              <a:defRPr sz="2032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515"/>
            </a:lvl4pPr>
            <a:lvl5pPr>
              <a:defRPr sz="4515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2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6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6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8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700"/>
            <a:ext cx="17549813" cy="1289301"/>
          </a:xfrm>
        </p:spPr>
        <p:txBody>
          <a:bodyPr anchor="b"/>
          <a:lstStyle>
            <a:lvl1pPr algn="l">
              <a:buNone/>
              <a:defRPr sz="4854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6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33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4"/>
            <a:ext cx="17549813" cy="1259999"/>
          </a:xfrm>
        </p:spPr>
        <p:txBody>
          <a:bodyPr/>
          <a:lstStyle>
            <a:lvl1pPr marL="62699" indent="0">
              <a:spcBef>
                <a:spcPts val="0"/>
              </a:spcBef>
              <a:buNone/>
              <a:defRPr sz="3161">
                <a:solidFill>
                  <a:srgbClr val="FFFFFF"/>
                </a:solidFill>
              </a:defRPr>
            </a:lvl1pPr>
            <a:lvl2pPr>
              <a:defRPr sz="2710"/>
            </a:lvl2pPr>
            <a:lvl3pPr>
              <a:defRPr sz="2258"/>
            </a:lvl3pPr>
            <a:lvl4pPr>
              <a:defRPr sz="2032"/>
            </a:lvl4pPr>
            <a:lvl5pPr>
              <a:defRPr sz="2032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5" y="102086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6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6" y="102086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8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8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165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44985" indent="0" algn="ctr">
              <a:buNone/>
              <a:defRPr/>
            </a:lvl2pPr>
            <a:lvl3pPr marL="2089969" indent="0" algn="ctr">
              <a:buNone/>
              <a:defRPr/>
            </a:lvl3pPr>
            <a:lvl4pPr marL="3134954" indent="0" algn="ctr">
              <a:buNone/>
              <a:defRPr/>
            </a:lvl4pPr>
            <a:lvl5pPr marL="4179938" indent="0" algn="ctr">
              <a:buNone/>
              <a:defRPr/>
            </a:lvl5pPr>
            <a:lvl6pPr marL="5224923" indent="0" algn="ctr">
              <a:buNone/>
              <a:defRPr/>
            </a:lvl6pPr>
            <a:lvl7pPr marL="6269907" indent="0" algn="ctr">
              <a:buNone/>
              <a:defRPr/>
            </a:lvl7pPr>
            <a:lvl8pPr marL="7314892" indent="0" algn="ctr">
              <a:buNone/>
              <a:defRPr/>
            </a:lvl8pPr>
            <a:lvl9pPr marL="83598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1" y="8096661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9144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1" y="5340414"/>
            <a:ext cx="19889787" cy="2756246"/>
          </a:xfrm>
        </p:spPr>
        <p:txBody>
          <a:bodyPr anchor="b"/>
          <a:lstStyle>
            <a:lvl1pPr marL="0" indent="0">
              <a:buNone/>
              <a:defRPr sz="4515"/>
            </a:lvl1pPr>
            <a:lvl2pPr marL="1044985" indent="0">
              <a:buNone/>
              <a:defRPr sz="4064"/>
            </a:lvl2pPr>
            <a:lvl3pPr marL="2089969" indent="0">
              <a:buNone/>
              <a:defRPr sz="3613"/>
            </a:lvl3pPr>
            <a:lvl4pPr marL="3134954" indent="0">
              <a:buNone/>
              <a:defRPr sz="3161"/>
            </a:lvl4pPr>
            <a:lvl5pPr marL="4179938" indent="0">
              <a:buNone/>
              <a:defRPr sz="3161"/>
            </a:lvl5pPr>
            <a:lvl6pPr marL="5224923" indent="0">
              <a:buNone/>
              <a:defRPr sz="3161"/>
            </a:lvl6pPr>
            <a:lvl7pPr marL="6269907" indent="0">
              <a:buNone/>
              <a:defRPr sz="3161"/>
            </a:lvl7pPr>
            <a:lvl8pPr marL="7314892" indent="0">
              <a:buNone/>
              <a:defRPr sz="3161"/>
            </a:lvl8pPr>
            <a:lvl9pPr marL="8359877" indent="0">
              <a:buNone/>
              <a:defRPr sz="3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90" cy="8315410"/>
          </a:xfrm>
        </p:spPr>
        <p:txBody>
          <a:bodyPr/>
          <a:lstStyle>
            <a:lvl1pPr>
              <a:defRPr sz="6435"/>
            </a:lvl1pPr>
            <a:lvl2pPr>
              <a:defRPr sz="5532">
                <a:latin typeface="Times New Roman" panose="02020603050405020304" pitchFamily="18" charset="0"/>
              </a:defRPr>
            </a:lvl2pPr>
            <a:lvl3pPr>
              <a:defRPr sz="4515">
                <a:latin typeface="Times New Roman" panose="02020603050405020304" pitchFamily="18" charset="0"/>
              </a:defRPr>
            </a:lvl3pPr>
            <a:lvl4pPr>
              <a:defRPr sz="4064">
                <a:latin typeface="Times New Roman" panose="02020603050405020304" pitchFamily="18" charset="0"/>
              </a:defRPr>
            </a:lvl4pPr>
            <a:lvl5pPr>
              <a:defRPr sz="4064">
                <a:latin typeface="Times New Roman" panose="02020603050405020304" pitchFamily="18" charset="0"/>
              </a:defRPr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435"/>
            </a:lvl1pPr>
            <a:lvl2pPr>
              <a:defRPr sz="5532">
                <a:latin typeface="Times New Roman" panose="02020603050405020304" pitchFamily="18" charset="0"/>
              </a:defRPr>
            </a:lvl2pPr>
            <a:lvl3pPr>
              <a:defRPr sz="4515">
                <a:latin typeface="Times New Roman" panose="02020603050405020304" pitchFamily="18" charset="0"/>
              </a:defRPr>
            </a:lvl3pPr>
            <a:lvl4pPr>
              <a:defRPr sz="4064">
                <a:latin typeface="Times New Roman" panose="02020603050405020304" pitchFamily="18" charset="0"/>
              </a:defRPr>
            </a:lvl4pPr>
            <a:lvl5pPr>
              <a:defRPr sz="4064">
                <a:latin typeface="Times New Roman" panose="02020603050405020304" pitchFamily="18" charset="0"/>
              </a:defRPr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820416"/>
            <a:ext cx="10338953" cy="1175414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9" y="3995830"/>
            <a:ext cx="10338953" cy="7259578"/>
          </a:xfrm>
        </p:spPr>
        <p:txBody>
          <a:bodyPr/>
          <a:lstStyle>
            <a:lvl1pPr>
              <a:defRPr sz="5532"/>
            </a:lvl1pPr>
            <a:lvl2pPr>
              <a:defRPr sz="4515">
                <a:latin typeface="Times New Roman" panose="02020603050405020304" pitchFamily="18" charset="0"/>
              </a:defRPr>
            </a:lvl2pPr>
            <a:lvl3pPr>
              <a:defRPr sz="4064">
                <a:latin typeface="Times New Roman" panose="02020603050405020304" pitchFamily="18" charset="0"/>
              </a:defRPr>
            </a:lvl3pPr>
            <a:lvl4pPr>
              <a:defRPr sz="3613">
                <a:latin typeface="Times New Roman" panose="02020603050405020304" pitchFamily="18" charset="0"/>
              </a:defRPr>
            </a:lvl4pPr>
            <a:lvl5pPr>
              <a:defRPr sz="3613">
                <a:latin typeface="Times New Roman" panose="02020603050405020304" pitchFamily="18" charset="0"/>
              </a:defRPr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8"/>
          </a:xfrm>
        </p:spPr>
        <p:txBody>
          <a:bodyPr/>
          <a:lstStyle>
            <a:lvl1pPr>
              <a:defRPr sz="5532"/>
            </a:lvl1pPr>
            <a:lvl2pPr>
              <a:defRPr sz="4515">
                <a:latin typeface="Times New Roman" panose="02020603050405020304" pitchFamily="18" charset="0"/>
              </a:defRPr>
            </a:lvl2pPr>
            <a:lvl3pPr>
              <a:defRPr sz="4064">
                <a:latin typeface="Times New Roman" panose="02020603050405020304" pitchFamily="18" charset="0"/>
              </a:defRPr>
            </a:lvl3pPr>
            <a:lvl4pPr>
              <a:defRPr sz="3613">
                <a:latin typeface="Times New Roman" panose="02020603050405020304" pitchFamily="18" charset="0"/>
              </a:defRPr>
            </a:lvl4pPr>
            <a:lvl5pPr>
              <a:defRPr sz="3613">
                <a:latin typeface="Times New Roman" panose="02020603050405020304" pitchFamily="18" charset="0"/>
              </a:defRPr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515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7338"/>
            </a:lvl1pPr>
            <a:lvl2pPr>
              <a:defRPr sz="6435">
                <a:latin typeface="Times New Roman" panose="02020603050405020304" pitchFamily="18" charset="0"/>
              </a:defRPr>
            </a:lvl2pPr>
            <a:lvl3pPr>
              <a:defRPr sz="5532">
                <a:latin typeface="Times New Roman" panose="02020603050405020304" pitchFamily="18" charset="0"/>
              </a:defRPr>
            </a:lvl3pPr>
            <a:lvl4pPr>
              <a:defRPr sz="4515">
                <a:latin typeface="Times New Roman" panose="02020603050405020304" pitchFamily="18" charset="0"/>
              </a:defRPr>
            </a:lvl4pPr>
            <a:lvl5pPr>
              <a:defRPr sz="4515">
                <a:latin typeface="Times New Roman" panose="02020603050405020304" pitchFamily="18" charset="0"/>
              </a:defRPr>
            </a:lvl5pPr>
            <a:lvl6pPr>
              <a:defRPr sz="4515"/>
            </a:lvl6pPr>
            <a:lvl7pPr>
              <a:defRPr sz="4515"/>
            </a:lvl7pPr>
            <a:lvl8pPr>
              <a:defRPr sz="4515"/>
            </a:lvl8pPr>
            <a:lvl9pPr>
              <a:defRPr sz="451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7" cy="8618742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515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4"/>
            <a:ext cx="14039850" cy="7559993"/>
          </a:xfrm>
        </p:spPr>
        <p:txBody>
          <a:bodyPr/>
          <a:lstStyle>
            <a:lvl1pPr marL="0" indent="0">
              <a:buNone/>
              <a:defRPr sz="7338"/>
            </a:lvl1pPr>
            <a:lvl2pPr marL="1044985" indent="0">
              <a:buNone/>
              <a:defRPr sz="6435"/>
            </a:lvl2pPr>
            <a:lvl3pPr marL="2089969" indent="0">
              <a:buNone/>
              <a:defRPr sz="5532"/>
            </a:lvl3pPr>
            <a:lvl4pPr marL="3134954" indent="0">
              <a:buNone/>
              <a:defRPr sz="4515"/>
            </a:lvl4pPr>
            <a:lvl5pPr marL="4179938" indent="0">
              <a:buNone/>
              <a:defRPr sz="4515"/>
            </a:lvl5pPr>
            <a:lvl6pPr marL="5224923" indent="0">
              <a:buNone/>
              <a:defRPr sz="4515"/>
            </a:lvl6pPr>
            <a:lvl7pPr marL="6269907" indent="0">
              <a:buNone/>
              <a:defRPr sz="4515"/>
            </a:lvl7pPr>
            <a:lvl8pPr marL="7314892" indent="0">
              <a:buNone/>
              <a:defRPr sz="4515"/>
            </a:lvl8pPr>
            <a:lvl9pPr marL="8359877" indent="0">
              <a:buNone/>
              <a:defRPr sz="451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6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6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44985" indent="0" algn="ctr">
              <a:buNone/>
              <a:defRPr/>
            </a:lvl2pPr>
            <a:lvl3pPr marL="2089969" indent="0" algn="ctr">
              <a:buNone/>
              <a:defRPr/>
            </a:lvl3pPr>
            <a:lvl4pPr marL="3134954" indent="0" algn="ctr">
              <a:buNone/>
              <a:defRPr/>
            </a:lvl4pPr>
            <a:lvl5pPr marL="4179938" indent="0" algn="ctr">
              <a:buNone/>
              <a:defRPr/>
            </a:lvl5pPr>
            <a:lvl6pPr marL="5224923" indent="0" algn="ctr">
              <a:buNone/>
              <a:defRPr/>
            </a:lvl6pPr>
            <a:lvl7pPr marL="6269907" indent="0" algn="ctr">
              <a:buNone/>
              <a:defRPr/>
            </a:lvl7pPr>
            <a:lvl8pPr marL="7314892" indent="0" algn="ctr">
              <a:buNone/>
              <a:defRPr/>
            </a:lvl8pPr>
            <a:lvl9pPr marL="83598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1" y="8096661"/>
            <a:ext cx="19889787" cy="2502497"/>
          </a:xfrm>
        </p:spPr>
        <p:txBody>
          <a:bodyPr anchor="t"/>
          <a:lstStyle>
            <a:lvl1pPr algn="l">
              <a:defRPr sz="914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1" y="5340414"/>
            <a:ext cx="19889787" cy="2756246"/>
          </a:xfrm>
        </p:spPr>
        <p:txBody>
          <a:bodyPr anchor="b"/>
          <a:lstStyle>
            <a:lvl1pPr marL="0" indent="0">
              <a:buNone/>
              <a:defRPr sz="4515"/>
            </a:lvl1pPr>
            <a:lvl2pPr marL="1044985" indent="0">
              <a:buNone/>
              <a:defRPr sz="4064"/>
            </a:lvl2pPr>
            <a:lvl3pPr marL="2089969" indent="0">
              <a:buNone/>
              <a:defRPr sz="3613"/>
            </a:lvl3pPr>
            <a:lvl4pPr marL="3134954" indent="0">
              <a:buNone/>
              <a:defRPr sz="3161"/>
            </a:lvl4pPr>
            <a:lvl5pPr marL="4179938" indent="0">
              <a:buNone/>
              <a:defRPr sz="3161"/>
            </a:lvl5pPr>
            <a:lvl6pPr marL="5224923" indent="0">
              <a:buNone/>
              <a:defRPr sz="3161"/>
            </a:lvl6pPr>
            <a:lvl7pPr marL="6269907" indent="0">
              <a:buNone/>
              <a:defRPr sz="3161"/>
            </a:lvl7pPr>
            <a:lvl8pPr marL="7314892" indent="0">
              <a:buNone/>
              <a:defRPr sz="3161"/>
            </a:lvl8pPr>
            <a:lvl9pPr marL="8359877" indent="0">
              <a:buNone/>
              <a:defRPr sz="3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90" cy="8315410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820416"/>
            <a:ext cx="10338953" cy="1175414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9" y="3995830"/>
            <a:ext cx="10338953" cy="7259578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8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7" cy="2134998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515"/>
            </a:lvl4pPr>
            <a:lvl5pPr>
              <a:defRPr sz="4515"/>
            </a:lvl5pPr>
            <a:lvl6pPr>
              <a:defRPr sz="4515"/>
            </a:lvl6pPr>
            <a:lvl7pPr>
              <a:defRPr sz="4515"/>
            </a:lvl7pPr>
            <a:lvl8pPr>
              <a:defRPr sz="4515"/>
            </a:lvl8pPr>
            <a:lvl9pPr>
              <a:defRPr sz="45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7" cy="8618742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4"/>
            <a:ext cx="14039850" cy="7559993"/>
          </a:xfrm>
        </p:spPr>
        <p:txBody>
          <a:bodyPr/>
          <a:lstStyle>
            <a:lvl1pPr marL="0" indent="0">
              <a:buNone/>
              <a:defRPr sz="7338"/>
            </a:lvl1pPr>
            <a:lvl2pPr marL="1044985" indent="0">
              <a:buNone/>
              <a:defRPr sz="6435"/>
            </a:lvl2pPr>
            <a:lvl3pPr marL="2089969" indent="0">
              <a:buNone/>
              <a:defRPr sz="5532"/>
            </a:lvl3pPr>
            <a:lvl4pPr marL="3134954" indent="0">
              <a:buNone/>
              <a:defRPr sz="4515"/>
            </a:lvl4pPr>
            <a:lvl5pPr marL="4179938" indent="0">
              <a:buNone/>
              <a:defRPr sz="4515"/>
            </a:lvl5pPr>
            <a:lvl6pPr marL="5224923" indent="0">
              <a:buNone/>
              <a:defRPr sz="4515"/>
            </a:lvl6pPr>
            <a:lvl7pPr marL="6269907" indent="0">
              <a:buNone/>
              <a:defRPr sz="4515"/>
            </a:lvl7pPr>
            <a:lvl8pPr marL="7314892" indent="0">
              <a:buNone/>
              <a:defRPr sz="4515"/>
            </a:lvl8pPr>
            <a:lvl9pPr marL="8359877" indent="0">
              <a:buNone/>
              <a:defRPr sz="451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6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44985" indent="0" algn="ctr">
              <a:buNone/>
              <a:defRPr/>
            </a:lvl2pPr>
            <a:lvl3pPr marL="2089969" indent="0" algn="ctr">
              <a:buNone/>
              <a:defRPr/>
            </a:lvl3pPr>
            <a:lvl4pPr marL="3134954" indent="0" algn="ctr">
              <a:buNone/>
              <a:defRPr/>
            </a:lvl4pPr>
            <a:lvl5pPr marL="4179938" indent="0" algn="ctr">
              <a:buNone/>
              <a:defRPr/>
            </a:lvl5pPr>
            <a:lvl6pPr marL="5224923" indent="0" algn="ctr">
              <a:buNone/>
              <a:defRPr/>
            </a:lvl6pPr>
            <a:lvl7pPr marL="6269907" indent="0" algn="ctr">
              <a:buNone/>
              <a:defRPr/>
            </a:lvl7pPr>
            <a:lvl8pPr marL="7314892" indent="0" algn="ctr">
              <a:buNone/>
              <a:defRPr/>
            </a:lvl8pPr>
            <a:lvl9pPr marL="83598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7" cy="2134998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515"/>
            </a:lvl4pPr>
            <a:lvl5pPr>
              <a:defRPr sz="4515"/>
            </a:lvl5pPr>
            <a:lvl6pPr>
              <a:defRPr sz="4515"/>
            </a:lvl6pPr>
            <a:lvl7pPr>
              <a:defRPr sz="4515"/>
            </a:lvl7pPr>
            <a:lvl8pPr>
              <a:defRPr sz="4515"/>
            </a:lvl8pPr>
            <a:lvl9pPr>
              <a:defRPr sz="45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7" cy="8618742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1" y="8096661"/>
            <a:ext cx="19889787" cy="2502497"/>
          </a:xfrm>
        </p:spPr>
        <p:txBody>
          <a:bodyPr anchor="t"/>
          <a:lstStyle>
            <a:lvl1pPr algn="l">
              <a:defRPr sz="914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1" y="5340414"/>
            <a:ext cx="19889787" cy="2756246"/>
          </a:xfrm>
        </p:spPr>
        <p:txBody>
          <a:bodyPr anchor="b"/>
          <a:lstStyle>
            <a:lvl1pPr marL="0" indent="0">
              <a:buNone/>
              <a:defRPr sz="4515"/>
            </a:lvl1pPr>
            <a:lvl2pPr marL="1044985" indent="0">
              <a:buNone/>
              <a:defRPr sz="4064"/>
            </a:lvl2pPr>
            <a:lvl3pPr marL="2089969" indent="0">
              <a:buNone/>
              <a:defRPr sz="3613"/>
            </a:lvl3pPr>
            <a:lvl4pPr marL="3134954" indent="0">
              <a:buNone/>
              <a:defRPr sz="3161"/>
            </a:lvl4pPr>
            <a:lvl5pPr marL="4179938" indent="0">
              <a:buNone/>
              <a:defRPr sz="3161"/>
            </a:lvl5pPr>
            <a:lvl6pPr marL="5224923" indent="0">
              <a:buNone/>
              <a:defRPr sz="3161"/>
            </a:lvl6pPr>
            <a:lvl7pPr marL="6269907" indent="0">
              <a:buNone/>
              <a:defRPr sz="3161"/>
            </a:lvl7pPr>
            <a:lvl8pPr marL="7314892" indent="0">
              <a:buNone/>
              <a:defRPr sz="3161"/>
            </a:lvl8pPr>
            <a:lvl9pPr marL="8359877" indent="0">
              <a:buNone/>
              <a:defRPr sz="3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90" cy="8315410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820416"/>
            <a:ext cx="10338953" cy="1175414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9" y="3995830"/>
            <a:ext cx="10338953" cy="7259578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8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7" cy="2134998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515"/>
            </a:lvl4pPr>
            <a:lvl5pPr>
              <a:defRPr sz="4515"/>
            </a:lvl5pPr>
            <a:lvl6pPr>
              <a:defRPr sz="4515"/>
            </a:lvl6pPr>
            <a:lvl7pPr>
              <a:defRPr sz="4515"/>
            </a:lvl7pPr>
            <a:lvl8pPr>
              <a:defRPr sz="4515"/>
            </a:lvl8pPr>
            <a:lvl9pPr>
              <a:defRPr sz="45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7" cy="8618742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4"/>
            <a:ext cx="14039850" cy="7559993"/>
          </a:xfrm>
        </p:spPr>
        <p:txBody>
          <a:bodyPr/>
          <a:lstStyle>
            <a:lvl1pPr marL="0" indent="0">
              <a:buNone/>
              <a:defRPr sz="7338"/>
            </a:lvl1pPr>
            <a:lvl2pPr marL="1044985" indent="0">
              <a:buNone/>
              <a:defRPr sz="6435"/>
            </a:lvl2pPr>
            <a:lvl3pPr marL="2089969" indent="0">
              <a:buNone/>
              <a:defRPr sz="5532"/>
            </a:lvl3pPr>
            <a:lvl4pPr marL="3134954" indent="0">
              <a:buNone/>
              <a:defRPr sz="4515"/>
            </a:lvl4pPr>
            <a:lvl5pPr marL="4179938" indent="0">
              <a:buNone/>
              <a:defRPr sz="4515"/>
            </a:lvl5pPr>
            <a:lvl6pPr marL="5224923" indent="0">
              <a:buNone/>
              <a:defRPr sz="4515"/>
            </a:lvl6pPr>
            <a:lvl7pPr marL="6269907" indent="0">
              <a:buNone/>
              <a:defRPr sz="4515"/>
            </a:lvl7pPr>
            <a:lvl8pPr marL="7314892" indent="0">
              <a:buNone/>
              <a:defRPr sz="4515"/>
            </a:lvl8pPr>
            <a:lvl9pPr marL="8359877" indent="0">
              <a:buNone/>
              <a:defRPr sz="451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6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44985" indent="0" algn="ctr">
              <a:buNone/>
              <a:defRPr/>
            </a:lvl2pPr>
            <a:lvl3pPr marL="2089969" indent="0" algn="ctr">
              <a:buNone/>
              <a:defRPr/>
            </a:lvl3pPr>
            <a:lvl4pPr marL="3134954" indent="0" algn="ctr">
              <a:buNone/>
              <a:defRPr/>
            </a:lvl4pPr>
            <a:lvl5pPr marL="4179938" indent="0" algn="ctr">
              <a:buNone/>
              <a:defRPr/>
            </a:lvl5pPr>
            <a:lvl6pPr marL="5224923" indent="0" algn="ctr">
              <a:buNone/>
              <a:defRPr/>
            </a:lvl6pPr>
            <a:lvl7pPr marL="6269907" indent="0" algn="ctr">
              <a:buNone/>
              <a:defRPr/>
            </a:lvl7pPr>
            <a:lvl8pPr marL="7314892" indent="0" algn="ctr">
              <a:buNone/>
              <a:defRPr/>
            </a:lvl8pPr>
            <a:lvl9pPr marL="83598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4"/>
            <a:ext cx="14039850" cy="7559993"/>
          </a:xfrm>
        </p:spPr>
        <p:txBody>
          <a:bodyPr/>
          <a:lstStyle>
            <a:lvl1pPr marL="0" indent="0">
              <a:buNone/>
              <a:defRPr sz="7338"/>
            </a:lvl1pPr>
            <a:lvl2pPr marL="1044985" indent="0">
              <a:buNone/>
              <a:defRPr sz="6435"/>
            </a:lvl2pPr>
            <a:lvl3pPr marL="2089969" indent="0">
              <a:buNone/>
              <a:defRPr sz="5532"/>
            </a:lvl3pPr>
            <a:lvl4pPr marL="3134954" indent="0">
              <a:buNone/>
              <a:defRPr sz="4515"/>
            </a:lvl4pPr>
            <a:lvl5pPr marL="4179938" indent="0">
              <a:buNone/>
              <a:defRPr sz="4515"/>
            </a:lvl5pPr>
            <a:lvl6pPr marL="5224923" indent="0">
              <a:buNone/>
              <a:defRPr sz="4515"/>
            </a:lvl6pPr>
            <a:lvl7pPr marL="6269907" indent="0">
              <a:buNone/>
              <a:defRPr sz="4515"/>
            </a:lvl7pPr>
            <a:lvl8pPr marL="7314892" indent="0">
              <a:buNone/>
              <a:defRPr sz="4515"/>
            </a:lvl8pPr>
            <a:lvl9pPr marL="8359877" indent="0">
              <a:buNone/>
              <a:defRPr sz="4515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1" y="8096661"/>
            <a:ext cx="19889787" cy="2502497"/>
          </a:xfrm>
        </p:spPr>
        <p:txBody>
          <a:bodyPr anchor="t"/>
          <a:lstStyle>
            <a:lvl1pPr algn="l">
              <a:defRPr sz="914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1" y="5340414"/>
            <a:ext cx="19889787" cy="2756246"/>
          </a:xfrm>
        </p:spPr>
        <p:txBody>
          <a:bodyPr anchor="b"/>
          <a:lstStyle>
            <a:lvl1pPr marL="0" indent="0">
              <a:buNone/>
              <a:defRPr sz="4515"/>
            </a:lvl1pPr>
            <a:lvl2pPr marL="1044985" indent="0">
              <a:buNone/>
              <a:defRPr sz="4064"/>
            </a:lvl2pPr>
            <a:lvl3pPr marL="2089969" indent="0">
              <a:buNone/>
              <a:defRPr sz="3613"/>
            </a:lvl3pPr>
            <a:lvl4pPr marL="3134954" indent="0">
              <a:buNone/>
              <a:defRPr sz="3161"/>
            </a:lvl4pPr>
            <a:lvl5pPr marL="4179938" indent="0">
              <a:buNone/>
              <a:defRPr sz="3161"/>
            </a:lvl5pPr>
            <a:lvl6pPr marL="5224923" indent="0">
              <a:buNone/>
              <a:defRPr sz="3161"/>
            </a:lvl6pPr>
            <a:lvl7pPr marL="6269907" indent="0">
              <a:buNone/>
              <a:defRPr sz="3161"/>
            </a:lvl7pPr>
            <a:lvl8pPr marL="7314892" indent="0">
              <a:buNone/>
              <a:defRPr sz="3161"/>
            </a:lvl8pPr>
            <a:lvl9pPr marL="8359877" indent="0">
              <a:buNone/>
              <a:defRPr sz="3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90" cy="8315410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820416"/>
            <a:ext cx="10338953" cy="1175414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9" y="3995830"/>
            <a:ext cx="10338953" cy="7259578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8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7" cy="2134998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515"/>
            </a:lvl4pPr>
            <a:lvl5pPr>
              <a:defRPr sz="4515"/>
            </a:lvl5pPr>
            <a:lvl6pPr>
              <a:defRPr sz="4515"/>
            </a:lvl6pPr>
            <a:lvl7pPr>
              <a:defRPr sz="4515"/>
            </a:lvl7pPr>
            <a:lvl8pPr>
              <a:defRPr sz="4515"/>
            </a:lvl8pPr>
            <a:lvl9pPr>
              <a:defRPr sz="45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7" cy="8618742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4"/>
            <a:ext cx="14039850" cy="7559993"/>
          </a:xfrm>
        </p:spPr>
        <p:txBody>
          <a:bodyPr/>
          <a:lstStyle>
            <a:lvl1pPr marL="0" indent="0">
              <a:buNone/>
              <a:defRPr sz="7338"/>
            </a:lvl1pPr>
            <a:lvl2pPr marL="1044985" indent="0">
              <a:buNone/>
              <a:defRPr sz="6435"/>
            </a:lvl2pPr>
            <a:lvl3pPr marL="2089969" indent="0">
              <a:buNone/>
              <a:defRPr sz="5532"/>
            </a:lvl3pPr>
            <a:lvl4pPr marL="3134954" indent="0">
              <a:buNone/>
              <a:defRPr sz="4515"/>
            </a:lvl4pPr>
            <a:lvl5pPr marL="4179938" indent="0">
              <a:buNone/>
              <a:defRPr sz="4515"/>
            </a:lvl5pPr>
            <a:lvl6pPr marL="5224923" indent="0">
              <a:buNone/>
              <a:defRPr sz="4515"/>
            </a:lvl6pPr>
            <a:lvl7pPr marL="6269907" indent="0">
              <a:buNone/>
              <a:defRPr sz="4515"/>
            </a:lvl7pPr>
            <a:lvl8pPr marL="7314892" indent="0">
              <a:buNone/>
              <a:defRPr sz="4515"/>
            </a:lvl8pPr>
            <a:lvl9pPr marL="8359877" indent="0">
              <a:buNone/>
              <a:defRPr sz="4515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6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9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16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16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3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16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5pPr>
      <a:lvl6pPr marL="1044985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6pPr>
      <a:lvl7pPr marL="2089969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7pPr>
      <a:lvl8pPr marL="3134954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8pPr>
      <a:lvl9pPr marL="4179938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9pPr>
    </p:titleStyle>
    <p:bodyStyle>
      <a:lvl1pPr marL="783738" indent="-783738" algn="l" rtl="0" eaLnBrk="0" fontAlgn="base" hangingPunct="0">
        <a:spcBef>
          <a:spcPct val="20000"/>
        </a:spcBef>
        <a:spcAft>
          <a:spcPct val="0"/>
        </a:spcAft>
        <a:buChar char="•"/>
        <a:defRPr sz="7338">
          <a:solidFill>
            <a:schemeClr val="tx1"/>
          </a:solidFill>
          <a:latin typeface="+mn-lt"/>
          <a:ea typeface="+mn-ea"/>
          <a:cs typeface="+mn-cs"/>
        </a:defRPr>
      </a:lvl1pPr>
      <a:lvl2pPr marL="1698100" indent="-653115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+mn-lt"/>
        </a:defRPr>
      </a:lvl2pPr>
      <a:lvl3pPr marL="2612461" indent="-522492" algn="l" rtl="0" eaLnBrk="0" fontAlgn="base" hangingPunct="0">
        <a:spcBef>
          <a:spcPct val="20000"/>
        </a:spcBef>
        <a:spcAft>
          <a:spcPct val="0"/>
        </a:spcAft>
        <a:buChar char="•"/>
        <a:defRPr sz="5532">
          <a:solidFill>
            <a:schemeClr val="tx1"/>
          </a:solidFill>
          <a:latin typeface="+mn-lt"/>
        </a:defRPr>
      </a:lvl3pPr>
      <a:lvl4pPr marL="3657446" indent="-522492" algn="l" rtl="0" eaLnBrk="0" fontAlgn="base" hangingPunct="0">
        <a:spcBef>
          <a:spcPct val="20000"/>
        </a:spcBef>
        <a:spcAft>
          <a:spcPct val="0"/>
        </a:spcAft>
        <a:buChar char="–"/>
        <a:defRPr sz="4515">
          <a:solidFill>
            <a:schemeClr val="tx1"/>
          </a:solidFill>
          <a:latin typeface="+mn-lt"/>
        </a:defRPr>
      </a:lvl4pPr>
      <a:lvl5pPr marL="4702431" indent="-522492" algn="l" rtl="0" eaLnBrk="0" fontAlgn="base" hangingPunct="0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5pPr>
      <a:lvl6pPr marL="5747415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6pPr>
      <a:lvl7pPr marL="6792400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7pPr>
      <a:lvl8pPr marL="7837384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8pPr>
      <a:lvl9pPr marL="8882370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9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16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16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3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16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5pPr>
      <a:lvl6pPr marL="1044985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6pPr>
      <a:lvl7pPr marL="2089969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7pPr>
      <a:lvl8pPr marL="3134954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8pPr>
      <a:lvl9pPr marL="4179938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9pPr>
    </p:titleStyle>
    <p:bodyStyle>
      <a:lvl1pPr marL="783738" indent="-783738" algn="l" rtl="0" eaLnBrk="0" fontAlgn="base" hangingPunct="0">
        <a:spcBef>
          <a:spcPct val="20000"/>
        </a:spcBef>
        <a:spcAft>
          <a:spcPct val="0"/>
        </a:spcAft>
        <a:buChar char="•"/>
        <a:defRPr sz="7338">
          <a:solidFill>
            <a:schemeClr val="tx1"/>
          </a:solidFill>
          <a:latin typeface="+mn-lt"/>
          <a:ea typeface="+mn-ea"/>
          <a:cs typeface="+mn-cs"/>
        </a:defRPr>
      </a:lvl1pPr>
      <a:lvl2pPr marL="1698100" indent="-653115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+mn-lt"/>
        </a:defRPr>
      </a:lvl2pPr>
      <a:lvl3pPr marL="2612461" indent="-522492" algn="l" rtl="0" eaLnBrk="0" fontAlgn="base" hangingPunct="0">
        <a:spcBef>
          <a:spcPct val="20000"/>
        </a:spcBef>
        <a:spcAft>
          <a:spcPct val="0"/>
        </a:spcAft>
        <a:buChar char="•"/>
        <a:defRPr sz="5532">
          <a:solidFill>
            <a:schemeClr val="tx1"/>
          </a:solidFill>
          <a:latin typeface="+mn-lt"/>
        </a:defRPr>
      </a:lvl3pPr>
      <a:lvl4pPr marL="3657446" indent="-522492" algn="l" rtl="0" eaLnBrk="0" fontAlgn="base" hangingPunct="0">
        <a:spcBef>
          <a:spcPct val="20000"/>
        </a:spcBef>
        <a:spcAft>
          <a:spcPct val="0"/>
        </a:spcAft>
        <a:buChar char="–"/>
        <a:defRPr sz="4515">
          <a:solidFill>
            <a:schemeClr val="tx1"/>
          </a:solidFill>
          <a:latin typeface="+mn-lt"/>
        </a:defRPr>
      </a:lvl4pPr>
      <a:lvl5pPr marL="4702431" indent="-522492" algn="l" rtl="0" eaLnBrk="0" fontAlgn="base" hangingPunct="0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5pPr>
      <a:lvl6pPr marL="5747415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6pPr>
      <a:lvl7pPr marL="6792400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7pPr>
      <a:lvl8pPr marL="7837384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8pPr>
      <a:lvl9pPr marL="8882370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9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16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16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3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16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5pPr>
      <a:lvl6pPr marL="1044985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6pPr>
      <a:lvl7pPr marL="2089969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7pPr>
      <a:lvl8pPr marL="3134954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8pPr>
      <a:lvl9pPr marL="4179938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9pPr>
    </p:titleStyle>
    <p:bodyStyle>
      <a:lvl1pPr marL="783738" indent="-783738" algn="l" rtl="0" eaLnBrk="0" fontAlgn="base" hangingPunct="0">
        <a:spcBef>
          <a:spcPct val="20000"/>
        </a:spcBef>
        <a:spcAft>
          <a:spcPct val="0"/>
        </a:spcAft>
        <a:buChar char="•"/>
        <a:defRPr sz="7338">
          <a:solidFill>
            <a:schemeClr val="tx1"/>
          </a:solidFill>
          <a:latin typeface="+mn-lt"/>
          <a:ea typeface="+mn-ea"/>
          <a:cs typeface="+mn-cs"/>
        </a:defRPr>
      </a:lvl1pPr>
      <a:lvl2pPr marL="1698100" indent="-653115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+mn-lt"/>
        </a:defRPr>
      </a:lvl2pPr>
      <a:lvl3pPr marL="2612461" indent="-522492" algn="l" rtl="0" eaLnBrk="0" fontAlgn="base" hangingPunct="0">
        <a:spcBef>
          <a:spcPct val="20000"/>
        </a:spcBef>
        <a:spcAft>
          <a:spcPct val="0"/>
        </a:spcAft>
        <a:buChar char="•"/>
        <a:defRPr sz="5532">
          <a:solidFill>
            <a:schemeClr val="tx1"/>
          </a:solidFill>
          <a:latin typeface="+mn-lt"/>
        </a:defRPr>
      </a:lvl3pPr>
      <a:lvl4pPr marL="3657446" indent="-522492" algn="l" rtl="0" eaLnBrk="0" fontAlgn="base" hangingPunct="0">
        <a:spcBef>
          <a:spcPct val="20000"/>
        </a:spcBef>
        <a:spcAft>
          <a:spcPct val="0"/>
        </a:spcAft>
        <a:buChar char="–"/>
        <a:defRPr sz="4515">
          <a:solidFill>
            <a:schemeClr val="tx1"/>
          </a:solidFill>
          <a:latin typeface="+mn-lt"/>
        </a:defRPr>
      </a:lvl4pPr>
      <a:lvl5pPr marL="4702431" indent="-522492" algn="l" rtl="0" eaLnBrk="0" fontAlgn="base" hangingPunct="0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5pPr>
      <a:lvl6pPr marL="5747415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6pPr>
      <a:lvl7pPr marL="6792400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7pPr>
      <a:lvl8pPr marL="7837384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8pPr>
      <a:lvl9pPr marL="8882370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9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9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9" y="11678324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71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1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3" y="11678324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71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5pPr>
      <a:lvl6pPr marL="1044985" algn="ctr" rtl="0" fontAlgn="base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6pPr>
      <a:lvl7pPr marL="2089969" algn="ctr" rtl="0" fontAlgn="base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7pPr>
      <a:lvl8pPr marL="3134954" algn="ctr" rtl="0" fontAlgn="base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8pPr>
      <a:lvl9pPr marL="4179938" algn="ctr" rtl="0" fontAlgn="base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9pPr>
    </p:titleStyle>
    <p:bodyStyle>
      <a:lvl1pPr marL="783738" indent="-7837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338" kern="1200">
          <a:solidFill>
            <a:schemeClr val="tx1"/>
          </a:solidFill>
          <a:latin typeface="+mn-lt"/>
          <a:ea typeface="+mn-ea"/>
          <a:cs typeface="+mn-cs"/>
        </a:defRPr>
      </a:lvl1pPr>
      <a:lvl2pPr marL="1698100" indent="-6531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435" kern="1200">
          <a:solidFill>
            <a:schemeClr val="tx1"/>
          </a:solidFill>
          <a:latin typeface="+mn-lt"/>
          <a:ea typeface="+mn-ea"/>
          <a:cs typeface="+mn-cs"/>
        </a:defRPr>
      </a:lvl2pPr>
      <a:lvl3pPr marL="2612461" indent="-5224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532" kern="1200">
          <a:solidFill>
            <a:schemeClr val="tx1"/>
          </a:solidFill>
          <a:latin typeface="+mn-lt"/>
          <a:ea typeface="+mn-ea"/>
          <a:cs typeface="+mn-cs"/>
        </a:defRPr>
      </a:lvl3pPr>
      <a:lvl4pPr marL="3657446" indent="-5224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515" kern="1200">
          <a:solidFill>
            <a:schemeClr val="tx1"/>
          </a:solidFill>
          <a:latin typeface="+mn-lt"/>
          <a:ea typeface="+mn-ea"/>
          <a:cs typeface="+mn-cs"/>
        </a:defRPr>
      </a:lvl4pPr>
      <a:lvl5pPr marL="4702431" indent="-5224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515" kern="1200">
          <a:solidFill>
            <a:schemeClr val="tx1"/>
          </a:solidFill>
          <a:latin typeface="+mn-lt"/>
          <a:ea typeface="+mn-ea"/>
          <a:cs typeface="+mn-cs"/>
        </a:defRPr>
      </a:lvl5pPr>
      <a:lvl6pPr marL="5747415" indent="-522492" algn="l" defTabSz="2089969" rtl="0" eaLnBrk="1" latinLnBrk="0" hangingPunct="1">
        <a:spcBef>
          <a:spcPct val="20000"/>
        </a:spcBef>
        <a:buFont typeface="Arial" pitchFamily="34" charset="0"/>
        <a:buChar char="•"/>
        <a:defRPr sz="4515" kern="1200">
          <a:solidFill>
            <a:schemeClr val="tx1"/>
          </a:solidFill>
          <a:latin typeface="+mn-lt"/>
          <a:ea typeface="+mn-ea"/>
          <a:cs typeface="+mn-cs"/>
        </a:defRPr>
      </a:lvl6pPr>
      <a:lvl7pPr marL="6792400" indent="-522492" algn="l" defTabSz="2089969" rtl="0" eaLnBrk="1" latinLnBrk="0" hangingPunct="1">
        <a:spcBef>
          <a:spcPct val="20000"/>
        </a:spcBef>
        <a:buFont typeface="Arial" pitchFamily="34" charset="0"/>
        <a:buChar char="•"/>
        <a:defRPr sz="4515" kern="1200">
          <a:solidFill>
            <a:schemeClr val="tx1"/>
          </a:solidFill>
          <a:latin typeface="+mn-lt"/>
          <a:ea typeface="+mn-ea"/>
          <a:cs typeface="+mn-cs"/>
        </a:defRPr>
      </a:lvl7pPr>
      <a:lvl8pPr marL="7837384" indent="-522492" algn="l" defTabSz="2089969" rtl="0" eaLnBrk="1" latinLnBrk="0" hangingPunct="1">
        <a:spcBef>
          <a:spcPct val="20000"/>
        </a:spcBef>
        <a:buFont typeface="Arial" pitchFamily="34" charset="0"/>
        <a:buChar char="•"/>
        <a:defRPr sz="4515" kern="1200">
          <a:solidFill>
            <a:schemeClr val="tx1"/>
          </a:solidFill>
          <a:latin typeface="+mn-lt"/>
          <a:ea typeface="+mn-ea"/>
          <a:cs typeface="+mn-cs"/>
        </a:defRPr>
      </a:lvl8pPr>
      <a:lvl9pPr marL="8882370" indent="-522492" algn="l" defTabSz="2089969" rtl="0" eaLnBrk="1" latinLnBrk="0" hangingPunct="1">
        <a:spcBef>
          <a:spcPct val="20000"/>
        </a:spcBef>
        <a:buFont typeface="Arial" pitchFamily="34" charset="0"/>
        <a:buChar char="•"/>
        <a:defRPr sz="45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" y="3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60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60" y="8814160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60" y="8519577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60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2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2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10" y="1251252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5" y="1251252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7" y="942084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7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5" y="11789157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84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7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84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6" y="11789157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710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144" kern="1200" spc="-228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5pPr>
      <a:lvl6pPr marL="1044985" algn="l" rtl="0" fontAlgn="base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6pPr>
      <a:lvl7pPr marL="2089969" algn="l" rtl="0" fontAlgn="base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7pPr>
      <a:lvl8pPr marL="3134954" algn="l" rtl="0" fontAlgn="base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8pPr>
      <a:lvl9pPr marL="4179938" algn="l" rtl="0" fontAlgn="base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9pPr>
      <a:extLst/>
    </p:titleStyle>
    <p:bodyStyle>
      <a:lvl1pPr marL="939762" indent="-783738" algn="l" rtl="0" eaLnBrk="0" fontAlgn="base" hangingPunct="0">
        <a:spcBef>
          <a:spcPts val="16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8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90842" indent="-65311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83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75020" indent="-5224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532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880965" indent="-522492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8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385315" indent="-478951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51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908242" indent="-48069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4347136" indent="-41799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13" kern="1200">
          <a:solidFill>
            <a:schemeClr val="tx1"/>
          </a:solidFill>
          <a:latin typeface="+mn-lt"/>
          <a:ea typeface="+mn-ea"/>
          <a:cs typeface="+mn-cs"/>
        </a:defRPr>
      </a:lvl7pPr>
      <a:lvl8pPr marL="4786030" indent="-41799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13" kern="1200">
          <a:solidFill>
            <a:schemeClr val="tx1"/>
          </a:solidFill>
          <a:latin typeface="+mn-lt"/>
          <a:ea typeface="+mn-ea"/>
          <a:cs typeface="+mn-cs"/>
        </a:defRPr>
      </a:lvl8pPr>
      <a:lvl9pPr marL="5224923" indent="-41799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13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Maltese Times Roman" pitchFamily="18" charset="0"/>
        </a:defRPr>
      </a:lvl5pPr>
      <a:lvl6pPr marL="1044985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6pPr>
      <a:lvl7pPr marL="2089969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7pPr>
      <a:lvl8pPr marL="3134954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8pPr>
      <a:lvl9pPr marL="4179938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9pPr>
    </p:titleStyle>
    <p:bodyStyle>
      <a:lvl1pPr marL="783738" indent="-783738" algn="l" rtl="0" eaLnBrk="0" fontAlgn="base" hangingPunct="0">
        <a:spcBef>
          <a:spcPct val="20000"/>
        </a:spcBef>
        <a:spcAft>
          <a:spcPct val="0"/>
        </a:spcAft>
        <a:defRPr sz="12305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98100" indent="-653115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Maltese Times Roman" pitchFamily="18" charset="0"/>
        </a:defRPr>
      </a:lvl2pPr>
      <a:lvl3pPr marL="2612461" indent="-522492" algn="l" rtl="0" eaLnBrk="0" fontAlgn="base" hangingPunct="0">
        <a:spcBef>
          <a:spcPct val="20000"/>
        </a:spcBef>
        <a:spcAft>
          <a:spcPct val="0"/>
        </a:spcAft>
        <a:buChar char="•"/>
        <a:defRPr sz="5532">
          <a:solidFill>
            <a:schemeClr val="tx1"/>
          </a:solidFill>
          <a:latin typeface="Maltese Times Roman" pitchFamily="18" charset="0"/>
        </a:defRPr>
      </a:lvl3pPr>
      <a:lvl4pPr marL="3657446" indent="-522492" algn="l" rtl="0" eaLnBrk="0" fontAlgn="base" hangingPunct="0">
        <a:spcBef>
          <a:spcPct val="20000"/>
        </a:spcBef>
        <a:spcAft>
          <a:spcPct val="0"/>
        </a:spcAft>
        <a:buChar char="–"/>
        <a:defRPr sz="4515">
          <a:solidFill>
            <a:schemeClr val="tx1"/>
          </a:solidFill>
          <a:latin typeface="Maltese Times Roman" pitchFamily="18" charset="0"/>
        </a:defRPr>
      </a:lvl4pPr>
      <a:lvl5pPr marL="4702431" indent="-522492" algn="l" rtl="0" eaLnBrk="0" fontAlgn="base" hangingPunct="0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Maltese Times Roman" pitchFamily="18" charset="0"/>
        </a:defRPr>
      </a:lvl5pPr>
      <a:lvl6pPr marL="5747415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6pPr>
      <a:lvl7pPr marL="6792400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7pPr>
      <a:lvl8pPr marL="7837384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8pPr>
      <a:lvl9pPr marL="8882370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9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16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16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3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16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5pPr>
      <a:lvl6pPr marL="1044985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6pPr>
      <a:lvl7pPr marL="2089969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7pPr>
      <a:lvl8pPr marL="3134954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8pPr>
      <a:lvl9pPr marL="4179938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9pPr>
    </p:titleStyle>
    <p:bodyStyle>
      <a:lvl1pPr marL="783738" indent="-783738" algn="l" rtl="0" eaLnBrk="0" fontAlgn="base" hangingPunct="0">
        <a:spcBef>
          <a:spcPct val="20000"/>
        </a:spcBef>
        <a:spcAft>
          <a:spcPct val="0"/>
        </a:spcAft>
        <a:buChar char="•"/>
        <a:defRPr sz="7338">
          <a:solidFill>
            <a:schemeClr val="tx1"/>
          </a:solidFill>
          <a:latin typeface="+mn-lt"/>
          <a:ea typeface="+mn-ea"/>
          <a:cs typeface="+mn-cs"/>
        </a:defRPr>
      </a:lvl1pPr>
      <a:lvl2pPr marL="1698100" indent="-653115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+mn-lt"/>
        </a:defRPr>
      </a:lvl2pPr>
      <a:lvl3pPr marL="2612461" indent="-522492" algn="l" rtl="0" eaLnBrk="0" fontAlgn="base" hangingPunct="0">
        <a:spcBef>
          <a:spcPct val="20000"/>
        </a:spcBef>
        <a:spcAft>
          <a:spcPct val="0"/>
        </a:spcAft>
        <a:buChar char="•"/>
        <a:defRPr sz="5532">
          <a:solidFill>
            <a:schemeClr val="tx1"/>
          </a:solidFill>
          <a:latin typeface="+mn-lt"/>
        </a:defRPr>
      </a:lvl3pPr>
      <a:lvl4pPr marL="3657446" indent="-522492" algn="l" rtl="0" eaLnBrk="0" fontAlgn="base" hangingPunct="0">
        <a:spcBef>
          <a:spcPct val="20000"/>
        </a:spcBef>
        <a:spcAft>
          <a:spcPct val="0"/>
        </a:spcAft>
        <a:buChar char="–"/>
        <a:defRPr sz="4515">
          <a:solidFill>
            <a:schemeClr val="tx1"/>
          </a:solidFill>
          <a:latin typeface="+mn-lt"/>
        </a:defRPr>
      </a:lvl4pPr>
      <a:lvl5pPr marL="4702431" indent="-522492" algn="l" rtl="0" eaLnBrk="0" fontAlgn="base" hangingPunct="0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5pPr>
      <a:lvl6pPr marL="5747415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6pPr>
      <a:lvl7pPr marL="6792400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7pPr>
      <a:lvl8pPr marL="7837384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8pPr>
      <a:lvl9pPr marL="8882370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9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161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161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3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161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5pPr>
      <a:lvl6pPr marL="1044985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6pPr>
      <a:lvl7pPr marL="2089969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7pPr>
      <a:lvl8pPr marL="3134954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8pPr>
      <a:lvl9pPr marL="4179938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9pPr>
    </p:titleStyle>
    <p:bodyStyle>
      <a:lvl1pPr marL="783738" indent="-783738" algn="l" rtl="0" eaLnBrk="0" fontAlgn="base" hangingPunct="0">
        <a:spcBef>
          <a:spcPct val="20000"/>
        </a:spcBef>
        <a:spcAft>
          <a:spcPct val="0"/>
        </a:spcAft>
        <a:buChar char="•"/>
        <a:defRPr sz="7338">
          <a:solidFill>
            <a:schemeClr val="tx1"/>
          </a:solidFill>
          <a:latin typeface="+mn-lt"/>
          <a:ea typeface="+mn-ea"/>
          <a:cs typeface="+mn-cs"/>
        </a:defRPr>
      </a:lvl1pPr>
      <a:lvl2pPr marL="1698100" indent="-653115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+mn-lt"/>
        </a:defRPr>
      </a:lvl2pPr>
      <a:lvl3pPr marL="2612461" indent="-522492" algn="l" rtl="0" eaLnBrk="0" fontAlgn="base" hangingPunct="0">
        <a:spcBef>
          <a:spcPct val="20000"/>
        </a:spcBef>
        <a:spcAft>
          <a:spcPct val="0"/>
        </a:spcAft>
        <a:buChar char="•"/>
        <a:defRPr sz="5532">
          <a:solidFill>
            <a:schemeClr val="tx1"/>
          </a:solidFill>
          <a:latin typeface="+mn-lt"/>
        </a:defRPr>
      </a:lvl3pPr>
      <a:lvl4pPr marL="3657446" indent="-522492" algn="l" rtl="0" eaLnBrk="0" fontAlgn="base" hangingPunct="0">
        <a:spcBef>
          <a:spcPct val="20000"/>
        </a:spcBef>
        <a:spcAft>
          <a:spcPct val="0"/>
        </a:spcAft>
        <a:buChar char="–"/>
        <a:defRPr sz="4515">
          <a:solidFill>
            <a:schemeClr val="tx1"/>
          </a:solidFill>
          <a:latin typeface="+mn-lt"/>
        </a:defRPr>
      </a:lvl4pPr>
      <a:lvl5pPr marL="4702431" indent="-522492" algn="l" rtl="0" eaLnBrk="0" fontAlgn="base" hangingPunct="0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5pPr>
      <a:lvl6pPr marL="5747415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6pPr>
      <a:lvl7pPr marL="6792400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7pPr>
      <a:lvl8pPr marL="7837384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8pPr>
      <a:lvl9pPr marL="8882370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9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16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16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3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16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5pPr>
      <a:lvl6pPr marL="1044985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6pPr>
      <a:lvl7pPr marL="2089969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7pPr>
      <a:lvl8pPr marL="3134954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8pPr>
      <a:lvl9pPr marL="4179938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9pPr>
    </p:titleStyle>
    <p:bodyStyle>
      <a:lvl1pPr marL="783738" indent="-783738" algn="l" rtl="0" eaLnBrk="0" fontAlgn="base" hangingPunct="0">
        <a:spcBef>
          <a:spcPct val="20000"/>
        </a:spcBef>
        <a:spcAft>
          <a:spcPct val="0"/>
        </a:spcAft>
        <a:buChar char="•"/>
        <a:defRPr sz="7338">
          <a:solidFill>
            <a:schemeClr val="tx1"/>
          </a:solidFill>
          <a:latin typeface="+mn-lt"/>
          <a:ea typeface="+mn-ea"/>
          <a:cs typeface="+mn-cs"/>
        </a:defRPr>
      </a:lvl1pPr>
      <a:lvl2pPr marL="1698100" indent="-653115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+mn-lt"/>
        </a:defRPr>
      </a:lvl2pPr>
      <a:lvl3pPr marL="2612461" indent="-522492" algn="l" rtl="0" eaLnBrk="0" fontAlgn="base" hangingPunct="0">
        <a:spcBef>
          <a:spcPct val="20000"/>
        </a:spcBef>
        <a:spcAft>
          <a:spcPct val="0"/>
        </a:spcAft>
        <a:buChar char="•"/>
        <a:defRPr sz="5532">
          <a:solidFill>
            <a:schemeClr val="tx1"/>
          </a:solidFill>
          <a:latin typeface="+mn-lt"/>
        </a:defRPr>
      </a:lvl3pPr>
      <a:lvl4pPr marL="3657446" indent="-522492" algn="l" rtl="0" eaLnBrk="0" fontAlgn="base" hangingPunct="0">
        <a:spcBef>
          <a:spcPct val="20000"/>
        </a:spcBef>
        <a:spcAft>
          <a:spcPct val="0"/>
        </a:spcAft>
        <a:buChar char="–"/>
        <a:defRPr sz="4515">
          <a:solidFill>
            <a:schemeClr val="tx1"/>
          </a:solidFill>
          <a:latin typeface="+mn-lt"/>
        </a:defRPr>
      </a:lvl4pPr>
      <a:lvl5pPr marL="4702431" indent="-522492" algn="l" rtl="0" eaLnBrk="0" fontAlgn="base" hangingPunct="0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5pPr>
      <a:lvl6pPr marL="5747415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6pPr>
      <a:lvl7pPr marL="6792400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7pPr>
      <a:lvl8pPr marL="7837384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8pPr>
      <a:lvl9pPr marL="8882370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194129" y="2937992"/>
            <a:ext cx="21274667" cy="6725592"/>
          </a:xfrm>
        </p:spPr>
        <p:txBody>
          <a:bodyPr anchor="t"/>
          <a:lstStyle/>
          <a:p>
            <a:pPr eaLnBrk="1" hangingPunct="1"/>
            <a:r>
              <a:rPr lang="en-US" altLang="en-US" sz="16001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altLang="en-US" sz="1600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1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mt-MT" altLang="en-US" sz="1600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600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600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6001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Profeta</a:t>
            </a:r>
            <a:r>
              <a:rPr lang="en-US" altLang="en-US" sz="16001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Ħosegħa</a:t>
            </a:r>
            <a:br>
              <a:rPr lang="mt-MT" altLang="en-US" sz="16001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Ħos 6, 1-6</a:t>
            </a:r>
            <a:br>
              <a:rPr lang="en-GB" sz="1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6001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326871" y="1330254"/>
            <a:ext cx="22760470" cy="1025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Ikollok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o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fi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tjubitek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kobor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tal-ħniena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ħassar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ħtijieti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319640" y="2285992"/>
            <a:ext cx="22760470" cy="77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Aħsilni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ħtija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naddafni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mid-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87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64039" y="3763955"/>
            <a:ext cx="22671675" cy="524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s-E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</a:t>
            </a:r>
            <a:r>
              <a:rPr lang="es-E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rrid</a:t>
            </a:r>
            <a:r>
              <a:rPr lang="es-E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s-E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sagrifiċċju</a:t>
            </a:r>
            <a:endParaRPr lang="en-US" sz="1579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15371" y="947993"/>
            <a:ext cx="22969008" cy="1025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jogħġbokx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sagrifiċċju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noffrilek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vittmi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maħruqa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tilqagħhomx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15371" y="873660"/>
            <a:ext cx="22969008" cy="1025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sagrifiċċju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o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hu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niedma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maqsuma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sogħbiena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twarrabhiex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o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180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01205" y="3549660"/>
            <a:ext cx="22671675" cy="524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s-E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</a:t>
            </a:r>
            <a:r>
              <a:rPr lang="es-E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rrid</a:t>
            </a:r>
            <a:r>
              <a:rPr lang="es-E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s-E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sagrifiċċju</a:t>
            </a:r>
            <a:endParaRPr lang="en-US" sz="1579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26871" y="1096660"/>
            <a:ext cx="22746008" cy="1025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Agħmel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Sijon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tjubitek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erġa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ħitan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Ġerusalemm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49871" y="1331074"/>
            <a:ext cx="22746008" cy="1025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tilqa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bil-qalb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vittmi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xierqa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sagrifiċċji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vittmi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maħruqa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mitmuma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7549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44720" y="3763955"/>
            <a:ext cx="22710313" cy="524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s-E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</a:t>
            </a:r>
            <a:r>
              <a:rPr lang="es-E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rrid</a:t>
            </a:r>
            <a:r>
              <a:rPr lang="es-E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s-ES" sz="1579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794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sagrifiċċju</a:t>
            </a:r>
            <a:endParaRPr lang="en-US" sz="1579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60799" y="11510260"/>
            <a:ext cx="641338" cy="641338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011" y="1865260"/>
            <a:ext cx="14310015" cy="828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9028" tIns="104513" rIns="209028" bIns="104513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93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93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93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93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03871" y="19518"/>
            <a:ext cx="23192008" cy="1252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Imxi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nerġgħu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lura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mt-MT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huwa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tertaqna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en-US" altLang="en-US" sz="16001" b="1" i="1" spc="-1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spc="-1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altLang="en-US" sz="16001" b="1" i="1" spc="-1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</a:t>
            </a:r>
            <a:r>
              <a:rPr lang="mt-MT" altLang="en-US" sz="16001" b="1" i="1" spc="-1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spc="-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jdewwina</a:t>
            </a:r>
            <a:r>
              <a:rPr lang="en-US" altLang="en-US" sz="16001" b="1" i="1" spc="-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1" b="1" i="1" spc="-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spc="-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altLang="en-US" sz="16001" b="1" i="1" spc="-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spc="-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sawwat</a:t>
            </a:r>
            <a:r>
              <a:rPr lang="en-US" altLang="en-US" sz="16001" b="1" i="1" spc="-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1" b="1" i="1" spc="-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altLang="en-US" sz="16001" b="1" i="1" spc="-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jinfaxxalna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ġrieħi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6088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41039" y="1096659"/>
            <a:ext cx="23117675" cy="1037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Illum la twebbsux qalbkom,</a:t>
            </a:r>
          </a:p>
          <a:p>
            <a:pPr algn="ctr" eaLnBrk="1" hangingPunct="1">
              <a:defRPr/>
            </a:pPr>
            <a:r>
              <a:rPr lang="it-IT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iżda isimgħu leħen </a:t>
            </a:r>
            <a:endParaRPr lang="mt-MT" sz="1600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it-IT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il-Mulej.</a:t>
            </a:r>
            <a:endParaRPr lang="en-US" sz="1600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60799" y="11510260"/>
            <a:ext cx="641338" cy="641338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011" y="1865260"/>
            <a:ext cx="14310015" cy="828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9028" tIns="104513" rIns="209028" bIns="104513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93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93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93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93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93338" y="6065150"/>
            <a:ext cx="422120" cy="49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8986" tIns="104494" rIns="208986" bIns="10449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9538" y="1731527"/>
            <a:ext cx="23340675" cy="91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8986" tIns="104494" rIns="208986" bIns="104494">
            <a:spAutoFit/>
          </a:bodyPr>
          <a:lstStyle/>
          <a:p>
            <a:pPr algn="ctr">
              <a:defRPr/>
            </a:pPr>
            <a:r>
              <a:rPr lang="en-GB" sz="16001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6001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6001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6001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6001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6001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6001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6001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6001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6001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mt-MT" sz="16001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18, 9-14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600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600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600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600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6001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86607" y="41957"/>
            <a:ext cx="22826536" cy="1252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1" dirty="0" err="1">
                <a:latin typeface="Times New Roman" pitchFamily="18" charset="0"/>
              </a:rPr>
              <a:t>F’dak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iż-żmien</a:t>
            </a:r>
            <a:r>
              <a:rPr lang="en-US" sz="16001" dirty="0">
                <a:latin typeface="Times New Roman" pitchFamily="18" charset="0"/>
              </a:rPr>
              <a:t>, kien </a:t>
            </a:r>
            <a:r>
              <a:rPr lang="en-US" sz="16001" dirty="0" err="1">
                <a:latin typeface="Times New Roman" pitchFamily="18" charset="0"/>
              </a:rPr>
              <a:t>hemm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uħud</a:t>
            </a:r>
            <a:r>
              <a:rPr lang="en-US" sz="16001" dirty="0">
                <a:latin typeface="Times New Roman" pitchFamily="18" charset="0"/>
              </a:rPr>
              <a:t> li </a:t>
            </a:r>
            <a:r>
              <a:rPr lang="en-US" sz="16001" dirty="0" err="1">
                <a:latin typeface="Times New Roman" pitchFamily="18" charset="0"/>
              </a:rPr>
              <a:t>kienu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jafdaw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fihom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infushom</a:t>
            </a:r>
            <a:r>
              <a:rPr lang="en-US" sz="16001" dirty="0">
                <a:latin typeface="Times New Roman" pitchFamily="18" charset="0"/>
              </a:rPr>
              <a:t> li huma </a:t>
            </a:r>
            <a:r>
              <a:rPr lang="en-US" sz="16001" dirty="0" err="1">
                <a:latin typeface="Times New Roman" pitchFamily="18" charset="0"/>
              </a:rPr>
              <a:t>ġusti</a:t>
            </a:r>
            <a:r>
              <a:rPr lang="en-US" sz="16001" dirty="0">
                <a:latin typeface="Times New Roman" pitchFamily="18" charset="0"/>
              </a:rPr>
              <a:t> u </a:t>
            </a:r>
            <a:r>
              <a:rPr lang="en-US" sz="16001" dirty="0" err="1">
                <a:latin typeface="Times New Roman" pitchFamily="18" charset="0"/>
              </a:rPr>
              <a:t>kienu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jmaqdru</a:t>
            </a:r>
            <a:r>
              <a:rPr lang="en-US" sz="16001" dirty="0">
                <a:latin typeface="Times New Roman" pitchFamily="18" charset="0"/>
              </a:rPr>
              <a:t> </a:t>
            </a:r>
            <a:endParaRPr lang="mt-MT" sz="16001" dirty="0">
              <a:latin typeface="Times New Roman" pitchFamily="18" charset="0"/>
            </a:endParaRPr>
          </a:p>
          <a:p>
            <a:pPr>
              <a:defRPr/>
            </a:pPr>
            <a:r>
              <a:rPr lang="en-US" sz="16001" dirty="0" err="1">
                <a:latin typeface="Times New Roman" pitchFamily="18" charset="0"/>
              </a:rPr>
              <a:t>lill-oħrajn</a:t>
            </a:r>
            <a:r>
              <a:rPr lang="en-US" sz="16001" dirty="0">
                <a:latin typeface="Times New Roman" pitchFamily="18" charset="0"/>
              </a:rPr>
              <a:t>. </a:t>
            </a:r>
            <a:endParaRPr lang="en-US" sz="16001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22611" y="30785"/>
            <a:ext cx="22826536" cy="129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1" dirty="0" err="1">
                <a:latin typeface="Times New Roman" pitchFamily="18" charset="0"/>
              </a:rPr>
              <a:t>Ġesù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qalilhom</a:t>
            </a:r>
            <a:r>
              <a:rPr lang="en-US" sz="16001" dirty="0">
                <a:latin typeface="Times New Roman" pitchFamily="18" charset="0"/>
              </a:rPr>
              <a:t> din </a:t>
            </a:r>
            <a:endParaRPr lang="mt-MT" sz="16001" dirty="0">
              <a:latin typeface="Times New Roman" pitchFamily="18" charset="0"/>
            </a:endParaRPr>
          </a:p>
          <a:p>
            <a:pPr>
              <a:defRPr/>
            </a:pPr>
            <a:r>
              <a:rPr lang="en-US" sz="16001" dirty="0" err="1">
                <a:latin typeface="Times New Roman" pitchFamily="18" charset="0"/>
              </a:rPr>
              <a:t>il-parabbola</a:t>
            </a:r>
            <a:r>
              <a:rPr lang="en-US" sz="16001" dirty="0">
                <a:latin typeface="Times New Roman" pitchFamily="18" charset="0"/>
              </a:rPr>
              <a:t>: </a:t>
            </a:r>
            <a:endParaRPr lang="mt-MT" sz="16001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Żewġt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irġiel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Fariżew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ieħor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pubblikan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telgħu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1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49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-26740" y="30785"/>
            <a:ext cx="23453231" cy="1252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fit-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tempju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jitolbu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1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Fariżew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wieqaf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talab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f’qalbu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sz="16001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niżżik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m’iniex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bħall-bqija</a:t>
            </a:r>
            <a:endParaRPr lang="en-US" sz="16001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98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-26740" y="30785"/>
            <a:ext cx="23453231" cy="1252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tal-bnedmin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ħalliela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inġusti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żienja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jew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ukoll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il-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pubblikan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nsum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darbtejn</a:t>
            </a:r>
            <a:endParaRPr lang="mt-MT" sz="16001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ġimgħa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nħallas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1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62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17275" y="35298"/>
            <a:ext cx="23103880" cy="1252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għexur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</a:t>
            </a:r>
            <a:r>
              <a:rPr lang="mt-MT" sz="16001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ndaħħal</a:t>
            </a:r>
            <a:r>
              <a:rPr lang="mt-MT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1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pubblikan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bilwieqfa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1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bogħod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anqas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biss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ried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jerfa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għajnejh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1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98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22612" y="1269798"/>
            <a:ext cx="22682520" cy="1006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beda</a:t>
            </a:r>
            <a:endParaRPr lang="en-US" sz="16001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jħabbat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sidru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ħenn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għalija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midneb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  <a:r>
              <a:rPr lang="mt-MT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801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-37429" y="41958"/>
            <a:ext cx="23453231" cy="1252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dan, u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ieħor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niżel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id-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</a:t>
            </a:r>
            <a:endParaRPr lang="en-US" sz="16001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iġġustifikat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jitkabbar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jiċċekken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u min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jiċċekken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jitkabbar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3845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03871" y="19518"/>
            <a:ext cx="23192008" cy="129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jumejn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jerġa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jagħtina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fit-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tielet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jum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jerġa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jqajjimna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sabiex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quddiemu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ngħixu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6459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93338" y="6065150"/>
            <a:ext cx="422120" cy="49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8986" tIns="104494" rIns="208986" bIns="10449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-377825" y="3527522"/>
            <a:ext cx="24155400" cy="523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8986" tIns="104494" rIns="208986" bIns="10449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03871" y="19518"/>
            <a:ext cx="23192008" cy="1252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Nagħrfu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nfittxu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nagħrfuh</a:t>
            </a:r>
            <a:r>
              <a:rPr lang="en-US" altLang="en-US" sz="16001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iżjed</a:t>
            </a:r>
            <a:r>
              <a:rPr lang="en-US" altLang="en-US" sz="16001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1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daqs</a:t>
            </a:r>
            <a:r>
              <a:rPr lang="en-US" altLang="en-US" sz="16001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</a:t>
            </a:r>
            <a:r>
              <a:rPr lang="en-US" altLang="en-US" sz="16001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żgur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sebħ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1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ħruġ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tiegħu;</a:t>
            </a:r>
            <a:r>
              <a:rPr lang="mt-MT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bħalma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tiġi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x-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xita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fuqna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29560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03871" y="19518"/>
            <a:ext cx="23192008" cy="1252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bħax-xita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mwaħħra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illi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ssaqqi</a:t>
            </a:r>
            <a:r>
              <a:rPr lang="en-US" altLang="en-US" sz="1600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x’naqbad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bik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Efrajm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  <a:r>
              <a:rPr lang="mt-MT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X’se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naqbad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spc="-1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</a:t>
            </a:r>
            <a:r>
              <a:rPr lang="en-US" altLang="en-US" sz="16001" spc="-1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spc="-1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bik</a:t>
            </a:r>
            <a:r>
              <a:rPr lang="en-US" altLang="en-US" sz="16001" spc="-1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1" spc="-1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Ġuda</a:t>
            </a:r>
            <a:r>
              <a:rPr lang="en-US" altLang="en-US" sz="16001" spc="-1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  <a:r>
              <a:rPr lang="mt-MT" altLang="en-US" sz="16001" spc="-1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spc="-1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</a:t>
            </a:r>
            <a:r>
              <a:rPr lang="en-US" altLang="en-US" sz="16001" spc="-1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tieba</a:t>
            </a:r>
            <a:endParaRPr lang="en-US" altLang="en-US" sz="16001" spc="-15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8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03871" y="19518"/>
            <a:ext cx="23192008" cy="1252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tagħkom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qisha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sħab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tal-għodwa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tixbah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lin-nida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tinxtorob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kmieni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Għalhekk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inġarthom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spc="-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bil-profeti</a:t>
            </a:r>
            <a:r>
              <a:rPr lang="en-US" altLang="en-US" sz="16001" spc="-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1" spc="-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spc="-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bi </a:t>
            </a:r>
            <a:r>
              <a:rPr lang="en-US" altLang="en-US" sz="16001" spc="-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kliem</a:t>
            </a:r>
            <a:r>
              <a:rPr lang="mt-MT" altLang="en-US" sz="16001" spc="-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fommi</a:t>
            </a:r>
            <a:endParaRPr lang="en-US" altLang="en-US" sz="16001" b="1" i="1" spc="-31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7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-119129" y="19518"/>
            <a:ext cx="23415008" cy="1252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qtilthom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joħroġ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qisu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dawl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tieba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rrid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sagrifiċċju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li </a:t>
            </a:r>
            <a:r>
              <a:rPr lang="en-US" alt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tagħrfu</a:t>
            </a:r>
            <a:r>
              <a:rPr lang="en-US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’l</a:t>
            </a:r>
            <a:r>
              <a:rPr lang="mt-MT" alt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 </a:t>
            </a:r>
            <a:r>
              <a:rPr lang="mt-MT" altLang="en-US" sz="16001" spc="-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rrid, u mhux vittmi maħruqa.</a:t>
            </a:r>
            <a:endParaRPr lang="en-US" altLang="en-US" sz="16001" b="1" i="1" spc="-31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1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-377824" y="3475327"/>
            <a:ext cx="24144446" cy="529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8986" tIns="104494" rIns="208986" bIns="104494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1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600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1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6704" y="4211763"/>
            <a:ext cx="23266342" cy="5411769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36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636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s-ES" sz="1636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636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</a:t>
            </a:r>
            <a:r>
              <a:rPr lang="es-ES" sz="1636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636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rrid</a:t>
            </a:r>
            <a:r>
              <a:rPr lang="es-ES" sz="1636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sz="1636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s-ES" sz="1636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636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sagrifiċċju</a:t>
            </a:r>
            <a:endParaRPr lang="en-US" sz="16369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475538" y="-203446"/>
            <a:ext cx="19774464" cy="272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1046</TotalTime>
  <Words>486</Words>
  <Application>Microsoft Office PowerPoint</Application>
  <PresentationFormat>Custom</PresentationFormat>
  <Paragraphs>69</Paragraphs>
  <Slides>31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Wingdings 2</vt:lpstr>
      <vt:lpstr>Maltese Times Roman</vt:lpstr>
      <vt:lpstr>Arial</vt:lpstr>
      <vt:lpstr>Wingdings 3</vt:lpstr>
      <vt:lpstr>Consolas</vt:lpstr>
      <vt:lpstr>Times New Roman</vt:lpstr>
      <vt:lpstr>Corbel</vt:lpstr>
      <vt:lpstr>Wingdings</vt:lpstr>
      <vt:lpstr>Franklin Gothic Book</vt:lpstr>
      <vt:lpstr>Calibri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Qari mill-Ktieb tal-  Profeta Ħosegħa Ħos 6, 1-6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111</cp:revision>
  <dcterms:created xsi:type="dcterms:W3CDTF">2008-12-28T11:50:57Z</dcterms:created>
  <dcterms:modified xsi:type="dcterms:W3CDTF">2024-02-09T04:44:22Z</dcterms:modified>
</cp:coreProperties>
</file>