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12" r:id="rId4"/>
    <p:sldMasterId id="2147483924" r:id="rId5"/>
    <p:sldMasterId id="2147483936" r:id="rId6"/>
    <p:sldMasterId id="2147483948" r:id="rId7"/>
    <p:sldMasterId id="2147483960" r:id="rId8"/>
    <p:sldMasterId id="2147483984" r:id="rId9"/>
  </p:sldMasterIdLst>
  <p:notesMasterIdLst>
    <p:notesMasterId r:id="rId52"/>
  </p:notesMasterIdLst>
  <p:sldIdLst>
    <p:sldId id="292" r:id="rId10"/>
    <p:sldId id="719" r:id="rId11"/>
    <p:sldId id="749" r:id="rId12"/>
    <p:sldId id="750" r:id="rId13"/>
    <p:sldId id="751" r:id="rId14"/>
    <p:sldId id="752" r:id="rId15"/>
    <p:sldId id="753" r:id="rId16"/>
    <p:sldId id="754" r:id="rId17"/>
    <p:sldId id="755" r:id="rId18"/>
    <p:sldId id="756" r:id="rId19"/>
    <p:sldId id="757" r:id="rId20"/>
    <p:sldId id="758" r:id="rId21"/>
    <p:sldId id="759" r:id="rId22"/>
    <p:sldId id="293" r:id="rId23"/>
    <p:sldId id="294" r:id="rId24"/>
    <p:sldId id="273" r:id="rId25"/>
    <p:sldId id="760" r:id="rId26"/>
    <p:sldId id="287" r:id="rId27"/>
    <p:sldId id="274" r:id="rId28"/>
    <p:sldId id="761" r:id="rId29"/>
    <p:sldId id="288" r:id="rId30"/>
    <p:sldId id="315" r:id="rId31"/>
    <p:sldId id="762" r:id="rId32"/>
    <p:sldId id="316" r:id="rId33"/>
    <p:sldId id="621" r:id="rId34"/>
    <p:sldId id="295" r:id="rId35"/>
    <p:sldId id="665" r:id="rId36"/>
    <p:sldId id="296" r:id="rId37"/>
    <p:sldId id="277" r:id="rId38"/>
    <p:sldId id="763" r:id="rId39"/>
    <p:sldId id="764" r:id="rId40"/>
    <p:sldId id="765" r:id="rId41"/>
    <p:sldId id="766" r:id="rId42"/>
    <p:sldId id="767" r:id="rId43"/>
    <p:sldId id="768" r:id="rId44"/>
    <p:sldId id="769" r:id="rId45"/>
    <p:sldId id="770" r:id="rId46"/>
    <p:sldId id="771" r:id="rId47"/>
    <p:sldId id="772" r:id="rId48"/>
    <p:sldId id="773" r:id="rId49"/>
    <p:sldId id="618" r:id="rId50"/>
    <p:sldId id="299" r:id="rId51"/>
  </p:sldIdLst>
  <p:sldSz cx="23399750" cy="12599988"/>
  <p:notesSz cx="6858000" cy="9144000"/>
  <p:embeddedFontLst>
    <p:embeddedFont>
      <p:font typeface="Consolas" panose="020B0609020204030204" pitchFamily="49" charset="0"/>
      <p:regular r:id="rId53"/>
      <p:bold r:id="rId54"/>
      <p:italic r:id="rId55"/>
      <p:boldItalic r:id="rId56"/>
    </p:embeddedFont>
    <p:embeddedFont>
      <p:font typeface="Corbel" panose="020B0503020204020204" pitchFamily="34" charset="0"/>
      <p:regular r:id="rId57"/>
      <p:bold r:id="rId58"/>
      <p:italic r:id="rId59"/>
      <p:boldItalic r:id="rId60"/>
    </p:embeddedFont>
    <p:embeddedFont>
      <p:font typeface="Franklin Gothic Book" panose="020B0503020102020204" pitchFamily="34" charset="0"/>
      <p:regular r:id="rId61"/>
      <p:italic r:id="rId62"/>
    </p:embeddedFont>
    <p:embeddedFont>
      <p:font typeface="Maltese Times Roman" panose="02027200000000000000"/>
      <p:regular r:id="rId63"/>
      <p:bold r:id="rId64"/>
      <p:italic r:id="rId65"/>
      <p:boldItalic r:id="rId66"/>
    </p:embeddedFont>
    <p:embeddedFont>
      <p:font typeface="Wingdings 2" panose="05020102010507070707" pitchFamily="18" charset="2"/>
      <p:regular r:id="rId67"/>
    </p:embeddedFont>
    <p:embeddedFont>
      <p:font typeface="Wingdings 3" panose="05040102010807070707" pitchFamily="18" charset="2"/>
      <p:regular r:id="rId6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1850"/>
    <a:srgbClr val="003300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7" d="100"/>
          <a:sy n="27" d="100"/>
        </p:scale>
        <p:origin x="150" y="1206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9.fntdata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font" Target="fonts/font5.fntdata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560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49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093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04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50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80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532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00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631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27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4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2/22/2024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497705" y="3054709"/>
            <a:ext cx="20609135" cy="6490569"/>
          </a:xfrm>
        </p:spPr>
        <p:txBody>
          <a:bodyPr anchor="t"/>
          <a:lstStyle/>
          <a:p>
            <a:pPr eaLnBrk="1" hangingPunct="1"/>
            <a:r>
              <a:rPr lang="en-US" alt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mt-MT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Profeta</a:t>
            </a: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E</a:t>
            </a:r>
            <a: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ekjel</a:t>
            </a:r>
            <a:b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Eżek 37, 21-28</a:t>
            </a:r>
            <a:b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15988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en-US" sz="15500" dirty="0">
                <a:latin typeface="Times New Roman" pitchFamily="18" charset="0"/>
              </a:rPr>
              <a:t>U l-qaddej tiegħi David ikun il-prinċep fuqhom għal dejjem.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en-US" sz="15500" dirty="0">
                <a:latin typeface="Times New Roman" pitchFamily="18" charset="0"/>
              </a:rPr>
              <a:t>Nagħmel magħhom patt ta’ sliem, ikun patt magħhom</a:t>
            </a:r>
            <a:endParaRPr lang="en-US" alt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954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15988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en-US" sz="15500" dirty="0">
                <a:latin typeface="Times New Roman" pitchFamily="18" charset="0"/>
              </a:rPr>
              <a:t>għal dejjem; inwettaqhom u nkattarhom, u nqiegħed fosthom għal dejjem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en-US" sz="15500" dirty="0">
                <a:latin typeface="Times New Roman" pitchFamily="18" charset="0"/>
              </a:rPr>
              <a:t>is-santwarju tiegħi. Fosthom tkun l-għamara</a:t>
            </a:r>
            <a:endParaRPr lang="en-US" alt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646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15988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en-US" sz="15500" dirty="0">
                <a:latin typeface="Times New Roman" pitchFamily="18" charset="0"/>
              </a:rPr>
              <a:t>tiegħi, u jiena nkun Alla tagħhom, u huma jkunu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en-US" sz="15500" dirty="0">
                <a:latin typeface="Times New Roman" pitchFamily="18" charset="0"/>
              </a:rPr>
              <a:t>l-poplu tiegħi.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en-US" sz="15500" dirty="0">
                <a:latin typeface="Times New Roman" pitchFamily="18" charset="0"/>
              </a:rPr>
              <a:t>Imbagħad jagħrfu l-ġnus li jiena l-Mulej li nqaddes lil</a:t>
            </a:r>
            <a:endParaRPr lang="en-US" alt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05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619878"/>
            <a:ext cx="22466496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en-US" sz="15500" dirty="0">
                <a:latin typeface="Times New Roman" pitchFamily="18" charset="0"/>
              </a:rPr>
              <a:t>Iżrael, meta s-santwarju tiegħi jkun fosthom għal dejjem.</a:t>
            </a:r>
            <a:endParaRPr lang="en-US" alt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80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30623" y="3923730"/>
            <a:ext cx="22538504" cy="7525085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s-E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</a:t>
            </a:r>
            <a:r>
              <a:rPr lang="es-E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iħarisna</a:t>
            </a:r>
            <a:r>
              <a:rPr lang="es-E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kif </a:t>
            </a:r>
            <a:r>
              <a:rPr lang="es-E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ragħaj</a:t>
            </a:r>
            <a:r>
              <a:rPr lang="es-E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iħares</a:t>
            </a:r>
            <a:r>
              <a:rPr lang="es-E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il-merħla</a:t>
            </a:r>
            <a:r>
              <a:rPr lang="es-E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tiegħu</a:t>
            </a:r>
            <a:endParaRPr lang="en-US" sz="1585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970683" y="755378"/>
            <a:ext cx="19155862" cy="258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1486515"/>
            <a:ext cx="2204845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Isimgħu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ġnus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kelmet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xandruha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’l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bogħod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gżejjer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għidu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1485721"/>
            <a:ext cx="2204845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“Dak li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xerred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Iżrael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jiġbru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jħarsu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kif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ragħaj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iħares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merħla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tiegħu”.</a:t>
            </a:r>
          </a:p>
        </p:txBody>
      </p:sp>
    </p:spTree>
    <p:extLst>
      <p:ext uri="{BB962C8B-B14F-4D97-AF65-F5344CB8AC3E}">
        <p14:creationId xmlns:p14="http://schemas.microsoft.com/office/powerpoint/2010/main" val="3995568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718655" y="2666838"/>
            <a:ext cx="21962440" cy="726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iħarisna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kif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ragħaj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iħares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il-merħla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tiegħu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574639" y="1428038"/>
            <a:ext cx="22250472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feda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Ġakobb,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ħelsu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id wieħed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aqwa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15988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en-US" sz="15500" dirty="0">
                <a:latin typeface="Times New Roman" pitchFamily="18" charset="0"/>
              </a:rPr>
              <a:t>Dan jgħid Sidi l-Mulej: Araw, se nieħu lil ulied Iżrael minn fost il-ġnus fejn marru, niġmagħhom minn kull naħa u nġibhom</a:t>
            </a:r>
            <a:endParaRPr lang="en-US" alt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88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574639" y="1428038"/>
            <a:ext cx="22250472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Għad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jgħannu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għolja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Sijon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wiċċhom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jiddi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minħabba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tieba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4698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718655" y="2666838"/>
            <a:ext cx="21962440" cy="726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iħarisna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kif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ragħaj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iħares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il-merħla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tiegħu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486515"/>
            <a:ext cx="22034448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Imbagħad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jifirħu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xbejbiet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biż-żfin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jifirħu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ż-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żgħażagħ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xjuħ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251322"/>
            <a:ext cx="22034448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“Jiena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nbiddel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vistu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tagħhom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f’hena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infarraġhom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nferraħhom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tagħhom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272847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699940" y="2666838"/>
            <a:ext cx="21999869" cy="726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iħarisna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kif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ragħaj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iħares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il-merħla</a:t>
            </a:r>
            <a:r>
              <a:rPr lang="es-E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tiegħu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07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02631" y="235403"/>
            <a:ext cx="22394488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Biegħdu minnkom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it-I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il-ħtijiet kollha li waqajtu fihom, </a:t>
            </a:r>
            <a:r>
              <a:rPr lang="it-I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jgħid il-Mulej,</a:t>
            </a:r>
          </a:p>
          <a:p>
            <a:pPr algn="ctr" eaLnBrk="1" hangingPunct="1">
              <a:defRPr/>
            </a:pPr>
            <a:r>
              <a:rPr lang="it-I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u ġeddu qalbkom u ruħkom.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1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4619" y="1550931"/>
            <a:ext cx="22610512" cy="889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Ġ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wann</a:t>
            </a: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Ġw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11, 45-56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F’dak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iż-żmien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ħafna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mil-</a:t>
            </a:r>
            <a:r>
              <a:rPr lang="en-US" sz="15500" dirty="0" err="1">
                <a:latin typeface="Times New Roman" pitchFamily="18" charset="0"/>
              </a:rPr>
              <a:t>Lhud</a:t>
            </a:r>
            <a:r>
              <a:rPr lang="en-US" sz="15500" dirty="0">
                <a:latin typeface="Times New Roman" pitchFamily="18" charset="0"/>
              </a:rPr>
              <a:t>, li </a:t>
            </a:r>
            <a:r>
              <a:rPr lang="en-US" sz="15500" dirty="0" err="1">
                <a:latin typeface="Times New Roman" pitchFamily="18" charset="0"/>
              </a:rPr>
              <a:t>kienu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ġew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għand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Marija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oħt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Lazzru</a:t>
            </a:r>
            <a:r>
              <a:rPr lang="en-US" sz="15500" dirty="0">
                <a:latin typeface="Times New Roman" pitchFamily="18" charset="0"/>
              </a:rPr>
              <a:t>, u raw dak li </a:t>
            </a:r>
            <a:r>
              <a:rPr lang="en-US" sz="15500" dirty="0" err="1">
                <a:latin typeface="Times New Roman" pitchFamily="18" charset="0"/>
              </a:rPr>
              <a:t>għamel</a:t>
            </a:r>
            <a:r>
              <a:rPr lang="en-US" sz="15500" dirty="0">
                <a:latin typeface="Times New Roman" pitchFamily="18" charset="0"/>
              </a:rPr>
              <a:t> Ġesù, </a:t>
            </a:r>
            <a:r>
              <a:rPr lang="en-US" sz="15500" dirty="0" err="1">
                <a:latin typeface="Times New Roman" pitchFamily="18" charset="0"/>
              </a:rPr>
              <a:t>emmnu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fih</a:t>
            </a:r>
            <a:r>
              <a:rPr lang="en-US" sz="15500" dirty="0">
                <a:latin typeface="Times New Roman" pitchFamily="18" charset="0"/>
              </a:rPr>
              <a:t>. </a:t>
            </a:r>
            <a:endParaRPr 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15988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en-US" sz="15500" dirty="0">
                <a:latin typeface="Times New Roman" pitchFamily="18" charset="0"/>
              </a:rPr>
              <a:t>f’arthom. U nagħmilhom ġens wieħed fil-pajjiż, fuq il-muntanji ta’ Iżrael; sultan wieħed ikun is-sultan tagħhom ilkoll. </a:t>
            </a:r>
            <a:endParaRPr lang="en-US" alt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052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17897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Imma xi </a:t>
            </a:r>
            <a:r>
              <a:rPr lang="en-US" sz="15500" dirty="0" err="1">
                <a:latin typeface="Times New Roman" pitchFamily="18" charset="0"/>
              </a:rPr>
              <a:t>wħud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minnhom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marru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għand</a:t>
            </a:r>
            <a:r>
              <a:rPr lang="en-US" sz="15500" dirty="0">
                <a:latin typeface="Times New Roman" pitchFamily="18" charset="0"/>
              </a:rPr>
              <a:t> il-</a:t>
            </a:r>
            <a:r>
              <a:rPr lang="en-US" sz="15500" dirty="0" err="1">
                <a:latin typeface="Times New Roman" pitchFamily="18" charset="0"/>
              </a:rPr>
              <a:t>Fariżej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qalulhom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x’kien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għamel</a:t>
            </a:r>
            <a:r>
              <a:rPr lang="en-US" sz="15500" dirty="0">
                <a:latin typeface="Times New Roman" pitchFamily="18" charset="0"/>
              </a:rPr>
              <a:t> Ġesù. Għalhekk il-</a:t>
            </a:r>
            <a:r>
              <a:rPr lang="en-US" sz="15500" dirty="0" err="1">
                <a:latin typeface="Times New Roman" pitchFamily="18" charset="0"/>
              </a:rPr>
              <a:t>qassisin</a:t>
            </a:r>
            <a:r>
              <a:rPr lang="en-US" sz="15500" dirty="0">
                <a:latin typeface="Times New Roman" pitchFamily="18" charset="0"/>
              </a:rPr>
              <a:t> il-kbar u l-</a:t>
            </a:r>
            <a:r>
              <a:rPr lang="en-US" sz="15500" dirty="0" err="1">
                <a:latin typeface="Times New Roman" pitchFamily="18" charset="0"/>
              </a:rPr>
              <a:t>Fariżej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laqqgħu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760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s-</a:t>
            </a:r>
            <a:r>
              <a:rPr lang="en-US" sz="15500" dirty="0" err="1">
                <a:latin typeface="Times New Roman" pitchFamily="18" charset="0"/>
              </a:rPr>
              <a:t>Sinedriju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qalu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X’sejrin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Għax dan 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qiegħed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ħafna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sinjali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inħalluh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sejjer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020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427244"/>
            <a:ext cx="2271954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kulħadd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jemmen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fih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Rumani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jeqirdulna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kemm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it-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tempju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kemm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ġens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387930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22611" y="234609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Imma wieħed </a:t>
            </a:r>
            <a:r>
              <a:rPr lang="en-US" sz="15500" dirty="0" err="1">
                <a:latin typeface="Times New Roman" pitchFamily="18" charset="0"/>
              </a:rPr>
              <a:t>minnhom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Kajfa</a:t>
            </a:r>
            <a:r>
              <a:rPr lang="en-US" sz="15500" dirty="0">
                <a:latin typeface="Times New Roman" pitchFamily="18" charset="0"/>
              </a:rPr>
              <a:t>, li kien il-</a:t>
            </a:r>
            <a:r>
              <a:rPr lang="en-US" sz="15500" dirty="0" err="1">
                <a:latin typeface="Times New Roman" pitchFamily="18" charset="0"/>
              </a:rPr>
              <a:t>qassis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il-</a:t>
            </a:r>
            <a:r>
              <a:rPr lang="en-US" sz="15500" dirty="0" err="1">
                <a:latin typeface="Times New Roman" pitchFamily="18" charset="0"/>
              </a:rPr>
              <a:t>kbir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dik</a:t>
            </a:r>
            <a:r>
              <a:rPr lang="en-US" sz="15500" dirty="0">
                <a:latin typeface="Times New Roman" pitchFamily="18" charset="0"/>
              </a:rPr>
              <a:t> is-sena, </a:t>
            </a:r>
            <a:r>
              <a:rPr lang="en-US" sz="15500" dirty="0" err="1">
                <a:latin typeface="Times New Roman" pitchFamily="18" charset="0"/>
              </a:rPr>
              <a:t>qalilhom</a:t>
            </a:r>
            <a:r>
              <a:rPr lang="en-US" sz="15500" dirty="0">
                <a:latin typeface="Times New Roman" pitchFamily="18" charset="0"/>
              </a:rPr>
              <a:t>:</a:t>
            </a:r>
            <a:endParaRPr lang="mt-MT" sz="155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5500" b="1" i="1" spc="-300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spc="-300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sz="15500" b="1" i="1" spc="-300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spc="-300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tafu</a:t>
            </a:r>
            <a:r>
              <a:rPr lang="en-US" sz="15500" b="1" i="1" spc="-300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spc="-300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xejn</a:t>
            </a:r>
            <a:r>
              <a:rPr lang="en-US" sz="15500" b="1" i="1" spc="-300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5500" b="1" i="1" spc="-300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Anqas</a:t>
            </a:r>
            <a:endParaRPr lang="mt-MT" sz="15500" b="1" i="1" spc="-300" dirty="0">
              <a:solidFill>
                <a:srgbClr val="3818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3324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</a:t>
            </a:r>
            <a:r>
              <a:rPr lang="en-US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tqisu</a:t>
            </a:r>
            <a:r>
              <a:rPr lang="en-US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jaqblilkom</a:t>
            </a:r>
            <a:r>
              <a:rPr lang="en-US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imut</a:t>
            </a:r>
            <a:r>
              <a:rPr lang="en-US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wieħed </a:t>
            </a:r>
            <a:endParaRPr lang="mt-MT" sz="15500" b="1" i="1" dirty="0">
              <a:solidFill>
                <a:srgbClr val="3818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għall-poplu</a:t>
            </a:r>
            <a:r>
              <a:rPr lang="en-US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jinqered</a:t>
            </a:r>
            <a:r>
              <a:rPr lang="en-US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ġens</a:t>
            </a:r>
            <a:r>
              <a:rPr lang="en-US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kollu</a:t>
            </a:r>
            <a:r>
              <a:rPr lang="en-US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  <a:endParaRPr lang="mt-MT" sz="15500" b="1" i="1" dirty="0">
              <a:solidFill>
                <a:srgbClr val="3818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29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Issa dan ma </a:t>
            </a:r>
            <a:r>
              <a:rPr lang="en-US" sz="15500" dirty="0" err="1">
                <a:latin typeface="Times New Roman" pitchFamily="18" charset="0"/>
              </a:rPr>
              <a:t>qalux</a:t>
            </a:r>
            <a:r>
              <a:rPr lang="en-US" sz="15500" dirty="0">
                <a:latin typeface="Times New Roman" pitchFamily="18" charset="0"/>
              </a:rPr>
              <a:t> minn </a:t>
            </a:r>
            <a:r>
              <a:rPr lang="en-US" sz="15500" dirty="0" err="1">
                <a:latin typeface="Times New Roman" pitchFamily="18" charset="0"/>
              </a:rPr>
              <a:t>moħħu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imma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billi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dik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is-sena </a:t>
            </a:r>
            <a:r>
              <a:rPr lang="en-US" sz="15500" dirty="0" err="1">
                <a:latin typeface="Times New Roman" pitchFamily="18" charset="0"/>
              </a:rPr>
              <a:t>nzerta</a:t>
            </a:r>
            <a:r>
              <a:rPr lang="en-US" sz="15500" dirty="0">
                <a:latin typeface="Times New Roman" pitchFamily="18" charset="0"/>
              </a:rPr>
              <a:t> kien il-</a:t>
            </a:r>
            <a:r>
              <a:rPr lang="en-US" sz="15500" dirty="0" err="1">
                <a:latin typeface="Times New Roman" pitchFamily="18" charset="0"/>
              </a:rPr>
              <a:t>qassis</a:t>
            </a:r>
            <a:r>
              <a:rPr lang="en-US" sz="15500" dirty="0">
                <a:latin typeface="Times New Roman" pitchFamily="18" charset="0"/>
              </a:rPr>
              <a:t> il-</a:t>
            </a:r>
            <a:r>
              <a:rPr lang="en-US" sz="15500" dirty="0" err="1">
                <a:latin typeface="Times New Roman" pitchFamily="18" charset="0"/>
              </a:rPr>
              <a:t>kbir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huwa</a:t>
            </a:r>
            <a:r>
              <a:rPr lang="en-US" sz="15500" dirty="0">
                <a:latin typeface="Times New Roman" pitchFamily="18" charset="0"/>
              </a:rPr>
              <a:t> kien </a:t>
            </a:r>
            <a:r>
              <a:rPr lang="en-US" sz="15500" dirty="0" err="1">
                <a:latin typeface="Times New Roman" pitchFamily="18" charset="0"/>
              </a:rPr>
              <a:t>imnebbaħ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ħabbar</a:t>
            </a:r>
            <a:r>
              <a:rPr lang="en-US" sz="15500" dirty="0">
                <a:latin typeface="Times New Roman" pitchFamily="18" charset="0"/>
              </a:rPr>
              <a:t> li Ġesù kellu </a:t>
            </a:r>
            <a:r>
              <a:rPr lang="en-US" sz="15500" dirty="0" err="1">
                <a:latin typeface="Times New Roman" pitchFamily="18" charset="0"/>
              </a:rPr>
              <a:t>jmut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056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għall-ġens</a:t>
            </a:r>
            <a:r>
              <a:rPr lang="en-US" sz="15500" dirty="0">
                <a:latin typeface="Times New Roman" pitchFamily="18" charset="0"/>
              </a:rPr>
              <a:t> tiegħu, u </a:t>
            </a:r>
            <a:r>
              <a:rPr lang="en-US" sz="15500" dirty="0" err="1">
                <a:latin typeface="Times New Roman" pitchFamily="18" charset="0"/>
              </a:rPr>
              <a:t>mhux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għall-ġens</a:t>
            </a:r>
            <a:r>
              <a:rPr lang="en-US" sz="15500" dirty="0">
                <a:latin typeface="Times New Roman" pitchFamily="18" charset="0"/>
              </a:rPr>
              <a:t> tiegħu </a:t>
            </a:r>
            <a:r>
              <a:rPr lang="en-US" sz="15500" dirty="0" err="1">
                <a:latin typeface="Times New Roman" pitchFamily="18" charset="0"/>
              </a:rPr>
              <a:t>biss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imma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wkoll</a:t>
            </a:r>
            <a:r>
              <a:rPr lang="en-US" sz="15500" dirty="0">
                <a:latin typeface="Times New Roman" pitchFamily="18" charset="0"/>
              </a:rPr>
              <a:t> biex </a:t>
            </a:r>
            <a:r>
              <a:rPr lang="en-US" sz="15500" dirty="0" err="1">
                <a:latin typeface="Times New Roman" pitchFamily="18" charset="0"/>
              </a:rPr>
              <a:t>jiġbor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ġemgħa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waħda</a:t>
            </a:r>
            <a:r>
              <a:rPr lang="en-US" sz="15500" dirty="0">
                <a:latin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</a:rPr>
              <a:t>ulied</a:t>
            </a:r>
            <a:r>
              <a:rPr lang="en-US" sz="15500" dirty="0">
                <a:latin typeface="Times New Roman" pitchFamily="18" charset="0"/>
              </a:rPr>
              <a:t> ta’ Alla li </a:t>
            </a:r>
            <a:r>
              <a:rPr lang="en-US" sz="15500" dirty="0" err="1">
                <a:latin typeface="Times New Roman" pitchFamily="18" charset="0"/>
              </a:rPr>
              <a:t>kienu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mxerrdin</a:t>
            </a:r>
            <a:r>
              <a:rPr lang="en-US" sz="155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89123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Minn </a:t>
            </a:r>
            <a:r>
              <a:rPr lang="en-US" sz="15500" dirty="0" err="1">
                <a:latin typeface="Times New Roman" pitchFamily="18" charset="0"/>
              </a:rPr>
              <a:t>dakinhar</a:t>
            </a:r>
            <a:r>
              <a:rPr lang="en-US" sz="15500" dirty="0">
                <a:latin typeface="Times New Roman" pitchFamily="18" charset="0"/>
              </a:rPr>
              <a:t> ’il </a:t>
            </a:r>
            <a:r>
              <a:rPr lang="en-US" sz="15500" dirty="0" err="1">
                <a:latin typeface="Times New Roman" pitchFamily="18" charset="0"/>
              </a:rPr>
              <a:t>quddiem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bdew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jiftiehmu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bejniethom</a:t>
            </a:r>
            <a:r>
              <a:rPr lang="en-US" sz="15500" dirty="0">
                <a:latin typeface="Times New Roman" pitchFamily="18" charset="0"/>
              </a:rPr>
              <a:t> biex </a:t>
            </a:r>
            <a:r>
              <a:rPr lang="en-US" sz="15500" dirty="0" err="1">
                <a:latin typeface="Times New Roman" pitchFamily="18" charset="0"/>
              </a:rPr>
              <a:t>joqtluh</a:t>
            </a:r>
            <a:r>
              <a:rPr lang="en-US" sz="15500" dirty="0">
                <a:latin typeface="Times New Roman" pitchFamily="18" charset="0"/>
              </a:rPr>
              <a:t>. Ġesù ma </a:t>
            </a:r>
            <a:r>
              <a:rPr lang="en-US" sz="15500" dirty="0" err="1">
                <a:latin typeface="Times New Roman" pitchFamily="18" charset="0"/>
              </a:rPr>
              <a:t>għaddiex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aktar</a:t>
            </a:r>
            <a:r>
              <a:rPr lang="en-US" sz="15500" dirty="0">
                <a:latin typeface="Times New Roman" pitchFamily="18" charset="0"/>
              </a:rPr>
              <a:t> bid-</a:t>
            </a:r>
            <a:r>
              <a:rPr lang="en-US" sz="15500" dirty="0" err="1">
                <a:latin typeface="Times New Roman" pitchFamily="18" charset="0"/>
              </a:rPr>
              <a:t>dieher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f’nofs</a:t>
            </a:r>
            <a:r>
              <a:rPr lang="en-US" sz="15500" dirty="0">
                <a:latin typeface="Times New Roman" pitchFamily="18" charset="0"/>
              </a:rPr>
              <a:t> il-</a:t>
            </a:r>
            <a:r>
              <a:rPr lang="en-US" sz="15500" dirty="0" err="1">
                <a:latin typeface="Times New Roman" pitchFamily="18" charset="0"/>
              </a:rPr>
              <a:t>Lhud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imma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telaq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211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9986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minn </a:t>
            </a:r>
            <a:r>
              <a:rPr lang="en-US" sz="15500" dirty="0" err="1">
                <a:latin typeface="Times New Roman" pitchFamily="18" charset="0"/>
              </a:rPr>
              <a:t>hemm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lejn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il-</a:t>
            </a:r>
            <a:r>
              <a:rPr lang="en-US" sz="15500" dirty="0" err="1">
                <a:latin typeface="Times New Roman" pitchFamily="18" charset="0"/>
              </a:rPr>
              <a:t>kampanja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qrib</a:t>
            </a:r>
            <a:r>
              <a:rPr lang="en-US" sz="15500" dirty="0">
                <a:latin typeface="Times New Roman" pitchFamily="18" charset="0"/>
              </a:rPr>
              <a:t> id-</a:t>
            </a:r>
            <a:r>
              <a:rPr lang="en-US" sz="15500" dirty="0" err="1">
                <a:latin typeface="Times New Roman" pitchFamily="18" charset="0"/>
              </a:rPr>
              <a:t>deżert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f’belt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jisimha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Efrajm</a:t>
            </a:r>
            <a:r>
              <a:rPr lang="en-US" sz="15500" dirty="0">
                <a:latin typeface="Times New Roman" pitchFamily="18" charset="0"/>
              </a:rPr>
              <a:t>, u </a:t>
            </a:r>
            <a:r>
              <a:rPr lang="en-US" sz="15500" dirty="0" err="1">
                <a:latin typeface="Times New Roman" pitchFamily="18" charset="0"/>
              </a:rPr>
              <a:t>qagħad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hemmhekk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mad-</a:t>
            </a:r>
            <a:r>
              <a:rPr lang="en-US" sz="15500" dirty="0" err="1">
                <a:latin typeface="Times New Roman" pitchFamily="18" charset="0"/>
              </a:rPr>
              <a:t>dixxipli</a:t>
            </a:r>
            <a:r>
              <a:rPr lang="en-US" sz="15500" dirty="0">
                <a:latin typeface="Times New Roman" pitchFamily="18" charset="0"/>
              </a:rPr>
              <a:t> tiegħu.</a:t>
            </a:r>
          </a:p>
        </p:txBody>
      </p:sp>
    </p:spTree>
    <p:extLst>
      <p:ext uri="{BB962C8B-B14F-4D97-AF65-F5344CB8AC3E}">
        <p14:creationId xmlns:p14="http://schemas.microsoft.com/office/powerpoint/2010/main" val="32567325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9986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Kien wasal l-</a:t>
            </a:r>
            <a:r>
              <a:rPr lang="en-US" sz="15500" dirty="0" err="1">
                <a:latin typeface="Times New Roman" pitchFamily="18" charset="0"/>
              </a:rPr>
              <a:t>Għid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tal-Lhud</a:t>
            </a:r>
            <a:r>
              <a:rPr lang="en-US" sz="15500" dirty="0">
                <a:latin typeface="Times New Roman" pitchFamily="18" charset="0"/>
              </a:rPr>
              <a:t>, u </a:t>
            </a:r>
            <a:r>
              <a:rPr lang="en-US" sz="15500" dirty="0" err="1">
                <a:latin typeface="Times New Roman" pitchFamily="18" charset="0"/>
              </a:rPr>
              <a:t>ħafna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nies</a:t>
            </a:r>
            <a:r>
              <a:rPr lang="en-US" sz="15500" dirty="0">
                <a:latin typeface="Times New Roman" pitchFamily="18" charset="0"/>
              </a:rPr>
              <a:t> mill-</a:t>
            </a:r>
            <a:r>
              <a:rPr lang="en-US" sz="15500" dirty="0" err="1">
                <a:latin typeface="Times New Roman" pitchFamily="18" charset="0"/>
              </a:rPr>
              <a:t>kampanja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telgħu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Ġerusalemm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qabel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l-</a:t>
            </a:r>
            <a:r>
              <a:rPr lang="en-US" sz="15500" dirty="0" err="1">
                <a:latin typeface="Times New Roman" pitchFamily="18" charset="0"/>
              </a:rPr>
              <a:t>Għid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għar-riti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tal-purifikazzjoni</a:t>
            </a:r>
            <a:r>
              <a:rPr lang="en-US" sz="15500" dirty="0">
                <a:latin typeface="Times New Roman" pitchFamily="18" charset="0"/>
              </a:rPr>
              <a:t>.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12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619878"/>
            <a:ext cx="22466496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en-US" sz="15500" dirty="0">
                <a:latin typeface="Times New Roman" pitchFamily="18" charset="0"/>
              </a:rPr>
              <a:t>Ma jibqgħux iżjed żewġt iġnus, ma jibqgħux iżjed maqsuma f’żewġ saltniet.</a:t>
            </a:r>
          </a:p>
        </p:txBody>
      </p:sp>
    </p:spTree>
    <p:extLst>
      <p:ext uri="{BB962C8B-B14F-4D97-AF65-F5344CB8AC3E}">
        <p14:creationId xmlns:p14="http://schemas.microsoft.com/office/powerpoint/2010/main" val="33325047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9986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Huma </a:t>
            </a:r>
            <a:r>
              <a:rPr lang="en-US" sz="15500" dirty="0" err="1">
                <a:latin typeface="Times New Roman" pitchFamily="18" charset="0"/>
              </a:rPr>
              <a:t>fittxew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lil</a:t>
            </a:r>
            <a:r>
              <a:rPr lang="en-US" sz="15500" dirty="0">
                <a:latin typeface="Times New Roman" pitchFamily="18" charset="0"/>
              </a:rPr>
              <a:t> Ġesù, u </a:t>
            </a:r>
            <a:r>
              <a:rPr lang="en-US" sz="15500" dirty="0" err="1">
                <a:latin typeface="Times New Roman" pitchFamily="18" charset="0"/>
              </a:rPr>
              <a:t>bdew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jgħidu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bejniethom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>
              <a:latin typeface="Times New Roman" pitchFamily="18" charset="0"/>
            </a:endParaRPr>
          </a:p>
          <a:p>
            <a:pPr>
              <a:defRPr/>
            </a:pPr>
            <a:r>
              <a:rPr lang="en-US" sz="15500">
                <a:latin typeface="Times New Roman" pitchFamily="18" charset="0"/>
              </a:rPr>
              <a:t>fit-</a:t>
            </a:r>
            <a:r>
              <a:rPr lang="en-US" sz="15500" dirty="0" err="1">
                <a:latin typeface="Times New Roman" pitchFamily="18" charset="0"/>
              </a:rPr>
              <a:t>tempju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x’taħsbu</a:t>
            </a:r>
            <a:r>
              <a:rPr lang="en-US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</a:t>
            </a:r>
            <a:r>
              <a:rPr lang="en-US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Tgħid</a:t>
            </a:r>
            <a:r>
              <a:rPr lang="en-US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jitla</a:t>
            </a:r>
            <a:r>
              <a:rPr lang="en-US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</a:t>
            </a:r>
            <a:r>
              <a:rPr lang="en-US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-festa?”.</a:t>
            </a:r>
            <a:endParaRPr lang="mt-MT" sz="15500" b="1" i="1" dirty="0">
              <a:solidFill>
                <a:srgbClr val="3818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9275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614253"/>
            <a:ext cx="23399750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799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427244"/>
            <a:ext cx="22466496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en-US" sz="15500" dirty="0">
                <a:latin typeface="Times New Roman" pitchFamily="18" charset="0"/>
              </a:rPr>
              <a:t>Ma jitniġġsux aktar bl-allat foloz u l-ħwejjeġ moqżieża tagħhom,  b’ebda dnub ieħor minn tagħhom. </a:t>
            </a:r>
            <a:endParaRPr lang="en-US" alt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413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35403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en-US" sz="15500" dirty="0">
                <a:latin typeface="Times New Roman" pitchFamily="18" charset="0"/>
              </a:rPr>
              <a:t>Jien għad insalvahom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en-US" sz="15500" dirty="0">
                <a:latin typeface="Times New Roman" pitchFamily="18" charset="0"/>
              </a:rPr>
              <a:t>mid-dnubiet li firduhom minni, jiena nsaffihom; u huma jkunu għalija l-poplu tiegħi, </a:t>
            </a:r>
            <a:endParaRPr lang="en-US" alt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65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15988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en-US" sz="15500" dirty="0">
                <a:latin typeface="Times New Roman" pitchFamily="18" charset="0"/>
              </a:rPr>
              <a:t>u jiena nkun għalihom Alla tagħhom. Il-qaddej tiegħi David ikun is-sultan tagħhom, u huma lkoll ikollhom ragħaj wieħed fuq</a:t>
            </a:r>
            <a:endParaRPr lang="en-US" alt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533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15988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en-US" sz="15500" dirty="0">
                <a:latin typeface="Times New Roman" pitchFamily="18" charset="0"/>
              </a:rPr>
              <a:t>kulħadd. Huma jimxu fuq il-preċetti tiegħi, u jħarsu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en-US" sz="15500" dirty="0">
                <a:latin typeface="Times New Roman" pitchFamily="18" charset="0"/>
              </a:rPr>
              <a:t>l-liġijiet tiegħi u jżommuhom. U jgħammru fl-art li jien kont tajt </a:t>
            </a:r>
          </a:p>
        </p:txBody>
      </p:sp>
    </p:spTree>
    <p:extLst>
      <p:ext uri="{BB962C8B-B14F-4D97-AF65-F5344CB8AC3E}">
        <p14:creationId xmlns:p14="http://schemas.microsoft.com/office/powerpoint/2010/main" val="1084991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15988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en-US" sz="15500" dirty="0">
                <a:latin typeface="Times New Roman" pitchFamily="18" charset="0"/>
              </a:rPr>
              <a:t>lill-qaddej tiegħi Ġakobb,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en-US" sz="15500" dirty="0">
                <a:latin typeface="Times New Roman" pitchFamily="18" charset="0"/>
              </a:rPr>
              <a:t>l-art li fiha għammru missirijiethom; jgħammru fiha huma u wliedhom u </a:t>
            </a:r>
            <a:r>
              <a:rPr lang="mt-MT" altLang="en-US" sz="15500" spc="-300" dirty="0">
                <a:latin typeface="Times New Roman" pitchFamily="18" charset="0"/>
              </a:rPr>
              <a:t>wlied uliedhom għal dejjem. </a:t>
            </a:r>
            <a:endParaRPr lang="en-US" alt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344940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1142</TotalTime>
  <Words>686</Words>
  <Application>Microsoft Office PowerPoint</Application>
  <PresentationFormat>Custom</PresentationFormat>
  <Paragraphs>97</Paragraphs>
  <Slides>42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42</vt:i4>
      </vt:variant>
    </vt:vector>
  </HeadingPairs>
  <TitlesOfParts>
    <vt:vector size="61" baseType="lpstr">
      <vt:lpstr>Wingdings</vt:lpstr>
      <vt:lpstr>Arial</vt:lpstr>
      <vt:lpstr>Consolas</vt:lpstr>
      <vt:lpstr>Wingdings 3</vt:lpstr>
      <vt:lpstr>Franklin Gothic Book</vt:lpstr>
      <vt:lpstr>Corbel</vt:lpstr>
      <vt:lpstr>Calibri</vt:lpstr>
      <vt:lpstr>Maltese Times Roman</vt:lpstr>
      <vt:lpstr>Times New Roman</vt:lpstr>
      <vt:lpstr>Wingdings 2</vt:lpstr>
      <vt:lpstr>Theme2</vt:lpstr>
      <vt:lpstr>1_Theme2</vt:lpstr>
      <vt:lpstr>3_Theme2</vt:lpstr>
      <vt:lpstr>3_Office Theme</vt:lpstr>
      <vt:lpstr>Metro</vt:lpstr>
      <vt:lpstr>2_Default Design</vt:lpstr>
      <vt:lpstr>4_Default Design</vt:lpstr>
      <vt:lpstr>12_Default Design</vt:lpstr>
      <vt:lpstr>4_Theme2</vt:lpstr>
      <vt:lpstr>Qari mill-Ktieb tal-  Profeta Eżekjel Eżek 37, 21-28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Afred Caruana</dc:creator>
  <cp:lastModifiedBy>Alfred Caruan a</cp:lastModifiedBy>
  <cp:revision>116</cp:revision>
  <dcterms:created xsi:type="dcterms:W3CDTF">2008-12-28T11:50:57Z</dcterms:created>
  <dcterms:modified xsi:type="dcterms:W3CDTF">2024-02-22T17:17:58Z</dcterms:modified>
</cp:coreProperties>
</file>