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60"/>
  </p:notesMasterIdLst>
  <p:sldIdLst>
    <p:sldId id="292" r:id="rId10"/>
    <p:sldId id="258" r:id="rId11"/>
    <p:sldId id="720" r:id="rId12"/>
    <p:sldId id="721" r:id="rId13"/>
    <p:sldId id="722" r:id="rId14"/>
    <p:sldId id="723" r:id="rId15"/>
    <p:sldId id="724" r:id="rId16"/>
    <p:sldId id="293" r:id="rId17"/>
    <p:sldId id="294" r:id="rId18"/>
    <p:sldId id="273" r:id="rId19"/>
    <p:sldId id="751" r:id="rId20"/>
    <p:sldId id="750" r:id="rId21"/>
    <p:sldId id="725" r:id="rId22"/>
    <p:sldId id="726" r:id="rId23"/>
    <p:sldId id="287" r:id="rId24"/>
    <p:sldId id="274" r:id="rId25"/>
    <p:sldId id="727" r:id="rId26"/>
    <p:sldId id="288" r:id="rId27"/>
    <p:sldId id="315" r:id="rId28"/>
    <p:sldId id="728" r:id="rId29"/>
    <p:sldId id="316" r:id="rId30"/>
    <p:sldId id="621" r:id="rId31"/>
    <p:sldId id="295" r:id="rId32"/>
    <p:sldId id="665" r:id="rId33"/>
    <p:sldId id="296" r:id="rId34"/>
    <p:sldId id="277" r:id="rId35"/>
    <p:sldId id="729" r:id="rId36"/>
    <p:sldId id="730" r:id="rId37"/>
    <p:sldId id="731" r:id="rId38"/>
    <p:sldId id="732" r:id="rId39"/>
    <p:sldId id="733" r:id="rId40"/>
    <p:sldId id="734" r:id="rId41"/>
    <p:sldId id="735" r:id="rId42"/>
    <p:sldId id="736" r:id="rId43"/>
    <p:sldId id="737" r:id="rId44"/>
    <p:sldId id="738" r:id="rId45"/>
    <p:sldId id="739" r:id="rId46"/>
    <p:sldId id="740" r:id="rId47"/>
    <p:sldId id="741" r:id="rId48"/>
    <p:sldId id="742" r:id="rId49"/>
    <p:sldId id="743" r:id="rId50"/>
    <p:sldId id="744" r:id="rId51"/>
    <p:sldId id="745" r:id="rId52"/>
    <p:sldId id="746" r:id="rId53"/>
    <p:sldId id="747" r:id="rId54"/>
    <p:sldId id="752" r:id="rId55"/>
    <p:sldId id="748" r:id="rId56"/>
    <p:sldId id="749" r:id="rId57"/>
    <p:sldId id="618" r:id="rId58"/>
    <p:sldId id="299" r:id="rId59"/>
  </p:sldIdLst>
  <p:sldSz cx="23399750" cy="12599988"/>
  <p:notesSz cx="6858000" cy="9144000"/>
  <p:embeddedFontLs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Corbel" panose="020B0503020204020204" pitchFamily="34" charset="0"/>
      <p:regular r:id="rId65"/>
      <p:bold r:id="rId66"/>
      <p:italic r:id="rId67"/>
      <p:boldItalic r:id="rId68"/>
    </p:embeddedFont>
    <p:embeddedFont>
      <p:font typeface="Franklin Gothic Book" panose="020B0503020102020204" pitchFamily="34" charset="0"/>
      <p:regular r:id="rId69"/>
      <p:italic r:id="rId70"/>
    </p:embeddedFont>
    <p:embeddedFont>
      <p:font typeface="Maltese Times Roman" panose="02027200000000000000"/>
      <p:regular r:id="rId71"/>
      <p:bold r:id="rId72"/>
      <p:italic r:id="rId73"/>
      <p:boldItalic r:id="rId74"/>
    </p:embeddedFont>
    <p:embeddedFont>
      <p:font typeface="Wingdings 2" panose="05020102010507070707" pitchFamily="18" charset="2"/>
      <p:regular r:id="rId75"/>
    </p:embeddedFont>
    <p:embeddedFont>
      <p:font typeface="Wingdings 3" panose="05040102010807070707" pitchFamily="18" charset="2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003300"/>
    <a:srgbClr val="006600"/>
    <a:srgbClr val="2B123E"/>
    <a:srgbClr val="421C5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2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font" Target="fonts/font7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6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8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2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9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7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5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67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2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20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9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4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3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3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5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Għeluq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Mikea</a:t>
            </a: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8909" y="8388226"/>
            <a:ext cx="11661931" cy="1743310"/>
          </a:xfrm>
          <a:prstGeom prst="rect">
            <a:avLst/>
          </a:prstGeom>
        </p:spPr>
        <p:txBody>
          <a:bodyPr wrap="none" lIns="202448" tIns="101225" rIns="202448" bIns="101225">
            <a:spAutoFit/>
          </a:bodyPr>
          <a:lstStyle/>
          <a:p>
            <a:pPr algn="ctr">
              <a:defRPr/>
            </a:pP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Mikea 7, 14-15.18-20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31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3290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8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jaħfer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ifejjaq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3016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505255"/>
            <a:ext cx="2204845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jifdi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iħaddnek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9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843290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4149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jitlewwem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jinkorla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4149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ħallasniex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ħżunitna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3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54659" y="3635698"/>
            <a:ext cx="2196244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9275"/>
            <a:ext cx="22610512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Daqskemm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mill-art,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tjubitu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min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Irgħa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tiegħek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ix-</a:t>
            </a:r>
            <a:r>
              <a:rPr lang="en-US" altLang="en-US" sz="16000" dirty="0" err="1">
                <a:latin typeface="Times New Roman" pitchFamily="18" charset="0"/>
              </a:rPr>
              <a:t>xettru</a:t>
            </a:r>
            <a:r>
              <a:rPr lang="en-US" altLang="en-US" sz="16000" dirty="0">
                <a:latin typeface="Times New Roman" pitchFamily="18" charset="0"/>
              </a:rPr>
              <a:t> tiegħek,</a:t>
            </a:r>
            <a:r>
              <a:rPr lang="mt-MT" altLang="en-US" sz="160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merħla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wirt</a:t>
            </a:r>
            <a:r>
              <a:rPr lang="en-US" altLang="en-US" sz="16000" dirty="0">
                <a:latin typeface="Times New Roman" pitchFamily="18" charset="0"/>
              </a:rPr>
              <a:t> tiegħek,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maqtugħa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għaliha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ġol-foresta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fil-</a:t>
            </a:r>
            <a:r>
              <a:rPr lang="en-US" altLang="en-US" sz="16000" dirty="0" err="1">
                <a:latin typeface="Times New Roman" pitchFamily="18" charset="0"/>
              </a:rPr>
              <a:t>qalba</a:t>
            </a:r>
            <a:r>
              <a:rPr lang="en-US" altLang="en-US" sz="16000" dirty="0">
                <a:latin typeface="Times New Roman" pitchFamily="18" charset="0"/>
              </a:rPr>
              <a:t> ta’</a:t>
            </a:r>
            <a:endParaRPr lang="en-US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274149"/>
            <a:ext cx="2261051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daqskemm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mbiegħed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Lvant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Punent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jbiegħed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ħtijietna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36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3843290"/>
            <a:ext cx="21999869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1259434"/>
            <a:ext cx="2239448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 nqum u mmur għand missieri, u ngħidlu:</a:t>
            </a:r>
          </a:p>
          <a:p>
            <a:pPr algn="ctr" eaLnBrk="1" hangingPunct="1">
              <a:defRPr/>
            </a:pPr>
            <a:r>
              <a:rPr lang="it-I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Missier, dnibt kontra </a:t>
            </a:r>
            <a:endParaRPr lang="mt-MT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s-sema u kontra tiegħek.</a:t>
            </a:r>
            <a:endParaRPr lang="en-US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50931"/>
            <a:ext cx="23399750" cy="91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15, 1-3.11-32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pubblikani</a:t>
            </a:r>
            <a:r>
              <a:rPr lang="en-US" sz="16000" dirty="0">
                <a:latin typeface="Times New Roman" pitchFamily="18" charset="0"/>
              </a:rPr>
              <a:t> u l-</a:t>
            </a:r>
            <a:r>
              <a:rPr lang="en-US" sz="16000" dirty="0" err="1">
                <a:latin typeface="Times New Roman" pitchFamily="18" charset="0"/>
              </a:rPr>
              <a:t>midinbin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jersqu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lejn</a:t>
            </a:r>
            <a:r>
              <a:rPr lang="en-US" sz="16000" dirty="0">
                <a:latin typeface="Times New Roman" pitchFamily="18" charset="0"/>
              </a:rPr>
              <a:t> Ġesù bi </a:t>
            </a:r>
            <a:r>
              <a:rPr lang="en-US" sz="16000" dirty="0" err="1">
                <a:latin typeface="Times New Roman" pitchFamily="18" charset="0"/>
              </a:rPr>
              <a:t>ħġarhom</a:t>
            </a:r>
            <a:r>
              <a:rPr lang="en-US" sz="16000" dirty="0">
                <a:latin typeface="Times New Roman" pitchFamily="18" charset="0"/>
              </a:rPr>
              <a:t> biex </a:t>
            </a:r>
            <a:r>
              <a:rPr lang="en-US" sz="16000" dirty="0" err="1">
                <a:latin typeface="Times New Roman" pitchFamily="18" charset="0"/>
              </a:rPr>
              <a:t>jisimgħuh</a:t>
            </a:r>
            <a:r>
              <a:rPr lang="en-US" sz="16000" dirty="0">
                <a:latin typeface="Times New Roman" pitchFamily="18" charset="0"/>
              </a:rPr>
              <a:t>. U </a:t>
            </a:r>
            <a:r>
              <a:rPr lang="en-US" sz="16000" dirty="0" err="1">
                <a:latin typeface="Times New Roman" pitchFamily="18" charset="0"/>
              </a:rPr>
              <a:t>kemm</a:t>
            </a:r>
            <a:r>
              <a:rPr lang="en-US" sz="16000" dirty="0">
                <a:latin typeface="Times New Roman" pitchFamily="18" charset="0"/>
              </a:rPr>
              <a:t> il-</a:t>
            </a:r>
            <a:r>
              <a:rPr lang="en-US" sz="16000" dirty="0" err="1">
                <a:latin typeface="Times New Roman" pitchFamily="18" charset="0"/>
              </a:rPr>
              <a:t>Fariżej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kemm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il-</a:t>
            </a:r>
            <a:r>
              <a:rPr lang="en-US" sz="16000" dirty="0" err="1">
                <a:latin typeface="Times New Roman" pitchFamily="18" charset="0"/>
              </a:rPr>
              <a:t>kittieba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kienu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jgemgmu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jgħidu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midinba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jilqa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u 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magħhom</a:t>
            </a:r>
            <a:r>
              <a:rPr lang="en-US" sz="160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60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1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U Ġesù </a:t>
            </a:r>
            <a:r>
              <a:rPr lang="en-US" sz="16000" dirty="0" err="1">
                <a:latin typeface="Times New Roman" pitchFamily="18" charset="0"/>
              </a:rPr>
              <a:t>qabad</a:t>
            </a:r>
            <a:r>
              <a:rPr lang="en-US" sz="16000" dirty="0">
                <a:latin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</a:rPr>
              <a:t>qalilhom</a:t>
            </a:r>
            <a:r>
              <a:rPr lang="en-US" sz="16000" dirty="0">
                <a:latin typeface="Times New Roman" pitchFamily="18" charset="0"/>
              </a:rPr>
              <a:t> din il-</a:t>
            </a:r>
            <a:r>
              <a:rPr lang="en-US" sz="16000" dirty="0" err="1">
                <a:latin typeface="Times New Roman" pitchFamily="18" charset="0"/>
              </a:rPr>
              <a:t>parabbola</a:t>
            </a:r>
            <a:r>
              <a:rPr lang="en-US" sz="16000" dirty="0">
                <a:latin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żewġ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Iż-żgħir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7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sehem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jmiss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qassmilhom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ġranet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ż-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sarr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7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ġnejna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sabiħa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Jalla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tirgħa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f’Basan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f’Gilgħad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bħal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fiż-żmien</a:t>
            </a:r>
            <a:r>
              <a:rPr lang="en-US" altLang="en-US" sz="16000" dirty="0">
                <a:latin typeface="Times New Roman" pitchFamily="18" charset="0"/>
              </a:rPr>
              <a:t> ta’ </a:t>
            </a:r>
            <a:r>
              <a:rPr lang="en-US" altLang="en-US" sz="16000" dirty="0" err="1">
                <a:latin typeface="Times New Roman" pitchFamily="18" charset="0"/>
              </a:rPr>
              <a:t>dari</a:t>
            </a:r>
            <a:r>
              <a:rPr lang="en-US" altLang="en-US" sz="16000" dirty="0">
                <a:latin typeface="Times New Roman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Urina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għeġubijietek</a:t>
            </a:r>
            <a:r>
              <a:rPr lang="en-US" altLang="en-US" sz="16000" dirty="0"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7938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sehem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jmiss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qassmilhom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għaddew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ġranet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ż-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żgħir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sarr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02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beltu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imbiegħed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berbaq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mtajra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</a:t>
            </a:r>
          </a:p>
        </p:txBody>
      </p:sp>
    </p:spTree>
    <p:extLst>
      <p:ext uri="{BB962C8B-B14F-4D97-AF65-F5344CB8AC3E}">
        <p14:creationId xmlns:p14="http://schemas.microsoft.com/office/powerpoint/2010/main" val="922747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jħoss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bżonn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mar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dak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pajjiż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fir-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tiegħu</a:t>
            </a:r>
          </a:p>
        </p:txBody>
      </p:sp>
    </p:spTree>
    <p:extLst>
      <p:ext uri="{BB962C8B-B14F-4D97-AF65-F5344CB8AC3E}">
        <p14:creationId xmlns:p14="http://schemas.microsoft.com/office/powerpoint/2010/main" val="295784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jirgħa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ħnieżer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jixtieq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żaqqu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mqar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bil-ħarrub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ħnieżer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67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lavranti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bix-xaba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</a:t>
            </a:r>
          </a:p>
        </p:txBody>
      </p:sp>
    </p:spTree>
    <p:extLst>
      <p:ext uri="{BB962C8B-B14F-4D97-AF65-F5344CB8AC3E}">
        <p14:creationId xmlns:p14="http://schemas.microsoft.com/office/powerpoint/2010/main" val="391865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immut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nqum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mmur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tiegħek; </a:t>
            </a:r>
          </a:p>
        </p:txBody>
      </p:sp>
    </p:spTree>
    <p:extLst>
      <p:ext uri="{BB962C8B-B14F-4D97-AF65-F5344CB8AC3E}">
        <p14:creationId xmlns:p14="http://schemas.microsoft.com/office/powerpoint/2010/main" val="2406097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nissejjaħ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lavranti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telaq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17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bogħod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tħassru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b’ġirja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inxteħet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għonqu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61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Qallu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tiegħek;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nissejjaħ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sz="16000" dirty="0">
                <a:latin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Isaw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Ġibulu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isbaħ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libsa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xidduhielu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libbsulu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ċurkett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f’sebgħu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0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spc="-300" dirty="0" err="1">
                <a:latin typeface="Times New Roman" pitchFamily="18" charset="0"/>
              </a:rPr>
              <a:t>bħal</a:t>
            </a:r>
            <a:r>
              <a:rPr lang="en-US" altLang="en-US" sz="16000" spc="-300" dirty="0">
                <a:latin typeface="Times New Roman" pitchFamily="18" charset="0"/>
              </a:rPr>
              <a:t> meta </a:t>
            </a:r>
            <a:r>
              <a:rPr lang="en-US" altLang="en-US" sz="16000" spc="-300" dirty="0" err="1">
                <a:latin typeface="Times New Roman" pitchFamily="18" charset="0"/>
              </a:rPr>
              <a:t>ħriġt</a:t>
            </a:r>
            <a:r>
              <a:rPr lang="en-US" altLang="en-US" sz="16000" spc="-300" dirty="0">
                <a:latin typeface="Times New Roman" pitchFamily="18" charset="0"/>
              </a:rPr>
              <a:t> mill-</a:t>
            </a:r>
            <a:r>
              <a:rPr lang="en-US" altLang="en-US" sz="16000" spc="-300" dirty="0" err="1">
                <a:latin typeface="Times New Roman" pitchFamily="18" charset="0"/>
              </a:rPr>
              <a:t>Eġittu</a:t>
            </a:r>
            <a:r>
              <a:rPr lang="en-US" altLang="en-US" sz="16000" spc="-300" dirty="0">
                <a:latin typeface="Times New Roman" pitchFamily="18" charset="0"/>
              </a:rPr>
              <a:t>.</a:t>
            </a:r>
            <a:endParaRPr lang="mt-MT" altLang="en-US" sz="16000" spc="-3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Min hu </a:t>
            </a:r>
            <a:r>
              <a:rPr lang="en-US" altLang="en-US" sz="16000" dirty="0" err="1">
                <a:latin typeface="Times New Roman" pitchFamily="18" charset="0"/>
              </a:rPr>
              <a:t>Alla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bħalek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jneħħi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ħażen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jaħfer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id-</a:t>
            </a:r>
            <a:r>
              <a:rPr lang="en-US" altLang="en-US" sz="16000" dirty="0" err="1">
                <a:latin typeface="Times New Roman" pitchFamily="18" charset="0"/>
              </a:rPr>
              <a:t>dnub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fdal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wirtu</a:t>
            </a:r>
            <a:r>
              <a:rPr lang="en-US" altLang="en-US" sz="1600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768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sandli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f’riġlejh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oqtluh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nieklu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festa,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mejjet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raġa’</a:t>
            </a:r>
          </a:p>
        </p:txBody>
      </p:sp>
    </p:spTree>
    <p:extLst>
      <p:ext uri="{BB962C8B-B14F-4D97-AF65-F5344CB8AC3E}">
        <p14:creationId xmlns:p14="http://schemas.microsoft.com/office/powerpoint/2010/main" val="721714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mitluf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nstab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festa.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fl-għalqa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</a:t>
            </a:r>
          </a:p>
        </p:txBody>
      </p:sp>
    </p:spTree>
    <p:extLst>
      <p:ext uri="{BB962C8B-B14F-4D97-AF65-F5344CB8AC3E}">
        <p14:creationId xmlns:p14="http://schemas.microsoft.com/office/powerpoint/2010/main" val="3294294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daqq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żfin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staqsieh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x’kien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Qallu dak:</a:t>
            </a:r>
          </a:p>
        </p:txBody>
      </p:sp>
    </p:spTree>
    <p:extLst>
      <p:ext uri="{BB962C8B-B14F-4D97-AF65-F5344CB8AC3E}">
        <p14:creationId xmlns:p14="http://schemas.microsoft.com/office/powerpoint/2010/main" val="282802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qatillu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raġa’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kisbu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2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inkorla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riedx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jitolbu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93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snin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naqdik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ksirthielek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333570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belagħlek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żienja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toqtollu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315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imsemmen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</a:t>
            </a:r>
          </a:p>
        </p:txBody>
      </p:sp>
    </p:spTree>
    <p:extLst>
      <p:ext uri="{BB962C8B-B14F-4D97-AF65-F5344CB8AC3E}">
        <p14:creationId xmlns:p14="http://schemas.microsoft.com/office/powerpoint/2010/main" val="450914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meħtieġ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festa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nifirħu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mejjet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raġa’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mitluf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nstab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95129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Hu ma </a:t>
            </a:r>
            <a:r>
              <a:rPr lang="en-US" altLang="en-US" sz="16000" dirty="0" err="1">
                <a:latin typeface="Times New Roman" pitchFamily="18" charset="0"/>
              </a:rPr>
              <a:t>żammx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korla</a:t>
            </a:r>
            <a:r>
              <a:rPr lang="en-US" altLang="en-US" sz="16000" dirty="0">
                <a:latin typeface="Times New Roman" pitchFamily="18" charset="0"/>
              </a:rPr>
              <a:t> tiegħu </a:t>
            </a:r>
            <a:r>
              <a:rPr lang="en-US" altLang="en-US" sz="16000" dirty="0" err="1">
                <a:latin typeface="Times New Roman" pitchFamily="18" charset="0"/>
              </a:rPr>
              <a:t>għal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dejjem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jogħġbu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juri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ħniena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hu </a:t>
            </a:r>
            <a:r>
              <a:rPr lang="en-US" altLang="en-US" sz="16000" dirty="0" err="1">
                <a:latin typeface="Times New Roman" pitchFamily="18" charset="0"/>
              </a:rPr>
              <a:t>jerġa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jħenn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għalina</a:t>
            </a:r>
            <a:r>
              <a:rPr lang="en-US" altLang="en-US" sz="16000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jixħet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ħżunitna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taħt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saqajh</a:t>
            </a:r>
            <a:r>
              <a:rPr lang="en-US" altLang="en-US" sz="16000" dirty="0"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94350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682651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jarmi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ħtijietna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kollha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f’qiegħ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baħar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Ġib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ruħek</a:t>
            </a:r>
            <a:r>
              <a:rPr lang="en-US" altLang="en-US" sz="16000" dirty="0">
                <a:latin typeface="Times New Roman" pitchFamily="18" charset="0"/>
              </a:rPr>
              <a:t> ma’ </a:t>
            </a:r>
            <a:r>
              <a:rPr lang="en-US" altLang="en-US" sz="16000" dirty="0" err="1">
                <a:latin typeface="Times New Roman" pitchFamily="18" charset="0"/>
              </a:rPr>
              <a:t>Ġakobb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bil-fedeltà</a:t>
            </a:r>
            <a:r>
              <a:rPr lang="en-US" altLang="en-US" sz="16000" dirty="0">
                <a:latin typeface="Times New Roman" pitchFamily="18" charset="0"/>
              </a:rPr>
              <a:t>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5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bil-ħniena</a:t>
            </a:r>
            <a:r>
              <a:rPr lang="en-US" altLang="en-US" sz="16000" dirty="0">
                <a:latin typeface="Times New Roman" pitchFamily="18" charset="0"/>
              </a:rPr>
              <a:t> ma’ Abraham,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bħalma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ħlift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missirijietna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żmien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qedem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en-US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2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58355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Ħanin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1160</TotalTime>
  <Words>851</Words>
  <Application>Microsoft Office PowerPoint</Application>
  <PresentationFormat>Custom</PresentationFormat>
  <Paragraphs>138</Paragraphs>
  <Slides>50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Arial</vt:lpstr>
      <vt:lpstr>Maltese Times Roman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Għeluq il-Ktieb tal-Profeta Mikea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107</cp:revision>
  <dcterms:created xsi:type="dcterms:W3CDTF">2008-12-28T11:50:57Z</dcterms:created>
  <dcterms:modified xsi:type="dcterms:W3CDTF">2024-02-06T07:20:57Z</dcterms:modified>
</cp:coreProperties>
</file>