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9"/>
  </p:notesMasterIdLst>
  <p:sldIdLst>
    <p:sldId id="1127" r:id="rId3"/>
    <p:sldId id="256" r:id="rId4"/>
    <p:sldId id="1187" r:id="rId5"/>
    <p:sldId id="1233" r:id="rId6"/>
    <p:sldId id="1188" r:id="rId7"/>
    <p:sldId id="1189" r:id="rId8"/>
    <p:sldId id="1190" r:id="rId9"/>
    <p:sldId id="1191" r:id="rId10"/>
    <p:sldId id="1192" r:id="rId11"/>
    <p:sldId id="1193" r:id="rId12"/>
    <p:sldId id="1194" r:id="rId13"/>
    <p:sldId id="1195" r:id="rId14"/>
    <p:sldId id="1196" r:id="rId15"/>
    <p:sldId id="1197" r:id="rId16"/>
    <p:sldId id="1198" r:id="rId17"/>
    <p:sldId id="1199" r:id="rId18"/>
    <p:sldId id="1200" r:id="rId19"/>
    <p:sldId id="1201" r:id="rId20"/>
    <p:sldId id="1202" r:id="rId21"/>
    <p:sldId id="1203" r:id="rId22"/>
    <p:sldId id="1204" r:id="rId23"/>
    <p:sldId id="1205" r:id="rId24"/>
    <p:sldId id="1206" r:id="rId25"/>
    <p:sldId id="1207" r:id="rId26"/>
    <p:sldId id="1208" r:id="rId27"/>
    <p:sldId id="1209" r:id="rId28"/>
    <p:sldId id="1210" r:id="rId29"/>
    <p:sldId id="1211" r:id="rId30"/>
    <p:sldId id="1212" r:id="rId31"/>
    <p:sldId id="1213" r:id="rId32"/>
    <p:sldId id="1214" r:id="rId33"/>
    <p:sldId id="1215" r:id="rId34"/>
    <p:sldId id="1216" r:id="rId35"/>
    <p:sldId id="1217" r:id="rId36"/>
    <p:sldId id="1218" r:id="rId37"/>
    <p:sldId id="300" r:id="rId38"/>
    <p:sldId id="267" r:id="rId39"/>
    <p:sldId id="1159" r:id="rId40"/>
    <p:sldId id="1091" r:id="rId41"/>
    <p:sldId id="269" r:id="rId42"/>
    <p:sldId id="1160" r:id="rId43"/>
    <p:sldId id="309" r:id="rId44"/>
    <p:sldId id="271" r:id="rId45"/>
    <p:sldId id="1161" r:id="rId46"/>
    <p:sldId id="1090" r:id="rId47"/>
    <p:sldId id="1116" r:id="rId48"/>
    <p:sldId id="1162" r:id="rId49"/>
    <p:sldId id="1117" r:id="rId50"/>
    <p:sldId id="1163" r:id="rId51"/>
    <p:sldId id="1165" r:id="rId52"/>
    <p:sldId id="1164" r:id="rId53"/>
    <p:sldId id="1251" r:id="rId54"/>
    <p:sldId id="1234" r:id="rId55"/>
    <p:sldId id="1235" r:id="rId56"/>
    <p:sldId id="1252" r:id="rId57"/>
    <p:sldId id="1237" r:id="rId58"/>
    <p:sldId id="1238" r:id="rId59"/>
    <p:sldId id="1253" r:id="rId60"/>
    <p:sldId id="1240" r:id="rId61"/>
    <p:sldId id="1241" r:id="rId62"/>
    <p:sldId id="1254" r:id="rId63"/>
    <p:sldId id="1243" r:id="rId64"/>
    <p:sldId id="1244" r:id="rId65"/>
    <p:sldId id="1255" r:id="rId66"/>
    <p:sldId id="1246" r:id="rId67"/>
    <p:sldId id="1256" r:id="rId68"/>
  </p:sldIdLst>
  <p:sldSz cx="23399750" cy="12599988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1pPr>
    <a:lvl2pPr marL="1028563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2pPr>
    <a:lvl3pPr marL="2057126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3pPr>
    <a:lvl4pPr marL="3085689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4pPr>
    <a:lvl5pPr marL="4114251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5pPr>
    <a:lvl6pPr marL="5142814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6pPr>
    <a:lvl7pPr marL="6171377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7pPr>
    <a:lvl8pPr marL="7199940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8pPr>
    <a:lvl9pPr marL="8228503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3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2300"/>
    <a:srgbClr val="663300"/>
    <a:srgbClr val="4B4BFF"/>
    <a:srgbClr val="1515FF"/>
    <a:srgbClr val="0000CC"/>
    <a:srgbClr val="003300"/>
    <a:srgbClr val="002D86"/>
    <a:srgbClr val="FFCC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14" autoAdjust="0"/>
    <p:restoredTop sz="94660"/>
  </p:normalViewPr>
  <p:slideViewPr>
    <p:cSldViewPr>
      <p:cViewPr varScale="1">
        <p:scale>
          <a:sx n="35" d="100"/>
          <a:sy n="35" d="100"/>
        </p:scale>
        <p:origin x="144" y="900"/>
      </p:cViewPr>
      <p:guideLst>
        <p:guide orient="horz" pos="3923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7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9C5EFEF-9FEB-41DE-B7F1-969D8A0A614E}" type="datetimeFigureOut">
              <a:rPr lang="mt-MT"/>
              <a:pPr>
                <a:defRPr/>
              </a:pPr>
              <a:t>22/03/2023</a:t>
            </a:fld>
            <a:endParaRPr lang="mt-M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mt-M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mt-M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C3FFD74-27C5-45F6-B032-6B2AFE5A54B8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395170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28563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57126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85689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1425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42814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171377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99940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228503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t-MT" altLang="mt-MT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CC63CF-C398-4235-9E7C-E646646D587E}" type="slidenum">
              <a:rPr lang="mt-MT" altLang="mt-MT" smtClean="0">
                <a:latin typeface="Maltese Times Roman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mt-MT" altLang="mt-MT">
              <a:latin typeface="Maltese Times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t-MT" altLang="mt-MT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CC63CF-C398-4235-9E7C-E646646D587E}" type="slidenum">
              <a:rPr lang="mt-MT" altLang="mt-MT" smtClean="0">
                <a:latin typeface="Maltese Times Roman" pitchFamily="18" charset="0"/>
              </a:rPr>
              <a:pPr algn="r" eaLnBrk="1" hangingPunct="1">
                <a:spcBef>
                  <a:spcPct val="0"/>
                </a:spcBef>
              </a:pPr>
              <a:t>52</a:t>
            </a:fld>
            <a:endParaRPr lang="mt-MT" altLang="mt-MT">
              <a:latin typeface="Maltese Times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397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D6724-102B-40F5-B795-68B58E86E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4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EC2DB-810B-4807-BC9F-29AFC771C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3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E6DFD-BCEA-4251-A7B0-AFE8B9398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1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5" y="3914166"/>
            <a:ext cx="19889789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5"/>
            <a:ext cx="16379826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36113" indent="0" algn="ctr">
              <a:buNone/>
              <a:defRPr/>
            </a:lvl2pPr>
            <a:lvl3pPr marL="2072232" indent="0" algn="ctr">
              <a:buNone/>
              <a:defRPr/>
            </a:lvl3pPr>
            <a:lvl4pPr marL="3108345" indent="0" algn="ctr">
              <a:buNone/>
              <a:defRPr/>
            </a:lvl4pPr>
            <a:lvl5pPr marL="4144465" indent="0" algn="ctr">
              <a:buNone/>
              <a:defRPr/>
            </a:lvl5pPr>
            <a:lvl6pPr marL="5180578" indent="0" algn="ctr">
              <a:buNone/>
              <a:defRPr/>
            </a:lvl6pPr>
            <a:lvl7pPr marL="6216697" indent="0" algn="ctr">
              <a:buNone/>
              <a:defRPr/>
            </a:lvl7pPr>
            <a:lvl8pPr marL="7252811" indent="0" algn="ctr">
              <a:buNone/>
              <a:defRPr/>
            </a:lvl8pPr>
            <a:lvl9pPr marL="828892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F6C30721-3B44-4468-89D7-C068872F31EE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757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294D5936-0DD8-47C6-A480-1953A400C580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352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69">
          <p15:clr>
            <a:srgbClr val="FBAE40"/>
          </p15:clr>
        </p15:guide>
        <p15:guide id="2" pos="737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0" y="8096660"/>
            <a:ext cx="19889789" cy="2502497"/>
          </a:xfrm>
        </p:spPr>
        <p:txBody>
          <a:bodyPr anchor="t"/>
          <a:lstStyle>
            <a:lvl1pPr algn="l">
              <a:defRPr sz="9076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0" y="5340427"/>
            <a:ext cx="19889789" cy="2756246"/>
          </a:xfrm>
        </p:spPr>
        <p:txBody>
          <a:bodyPr anchor="b"/>
          <a:lstStyle>
            <a:lvl1pPr marL="0" indent="0">
              <a:buNone/>
              <a:defRPr sz="4482"/>
            </a:lvl1pPr>
            <a:lvl2pPr marL="1036113" indent="0">
              <a:buNone/>
              <a:defRPr sz="4034"/>
            </a:lvl2pPr>
            <a:lvl3pPr marL="2072232" indent="0">
              <a:buNone/>
              <a:defRPr sz="3585"/>
            </a:lvl3pPr>
            <a:lvl4pPr marL="3108345" indent="0">
              <a:buNone/>
              <a:defRPr sz="3137"/>
            </a:lvl4pPr>
            <a:lvl5pPr marL="4144465" indent="0">
              <a:buNone/>
              <a:defRPr sz="3137"/>
            </a:lvl5pPr>
            <a:lvl6pPr marL="5180578" indent="0">
              <a:buNone/>
              <a:defRPr sz="3137"/>
            </a:lvl6pPr>
            <a:lvl7pPr marL="6216697" indent="0">
              <a:buNone/>
              <a:defRPr sz="3137"/>
            </a:lvl7pPr>
            <a:lvl8pPr marL="7252811" indent="0">
              <a:buNone/>
              <a:defRPr sz="3137"/>
            </a:lvl8pPr>
            <a:lvl9pPr marL="8288927" indent="0">
              <a:buNone/>
              <a:defRPr sz="313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398CAFBD-092D-4FFD-8FDA-3509A6F419C8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035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000"/>
            <a:ext cx="10334890" cy="8315410"/>
          </a:xfrm>
        </p:spPr>
        <p:txBody>
          <a:bodyPr/>
          <a:lstStyle>
            <a:lvl1pPr>
              <a:defRPr sz="6387"/>
            </a:lvl1pPr>
            <a:lvl2pPr>
              <a:defRPr sz="5491"/>
            </a:lvl2pPr>
            <a:lvl3pPr>
              <a:defRPr sz="4482"/>
            </a:lvl3pPr>
            <a:lvl4pPr>
              <a:defRPr sz="4034"/>
            </a:lvl4pPr>
            <a:lvl5pPr>
              <a:defRPr sz="4034"/>
            </a:lvl5pPr>
            <a:lvl6pPr>
              <a:defRPr sz="4034"/>
            </a:lvl6pPr>
            <a:lvl7pPr>
              <a:defRPr sz="4034"/>
            </a:lvl7pPr>
            <a:lvl8pPr>
              <a:defRPr sz="4034"/>
            </a:lvl8pPr>
            <a:lvl9pPr>
              <a:defRPr sz="4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85" y="2940000"/>
            <a:ext cx="10334890" cy="8315410"/>
          </a:xfrm>
        </p:spPr>
        <p:txBody>
          <a:bodyPr/>
          <a:lstStyle>
            <a:lvl1pPr>
              <a:defRPr sz="6387"/>
            </a:lvl1pPr>
            <a:lvl2pPr>
              <a:defRPr sz="5491"/>
            </a:lvl2pPr>
            <a:lvl3pPr>
              <a:defRPr sz="4482"/>
            </a:lvl3pPr>
            <a:lvl4pPr>
              <a:defRPr sz="4034"/>
            </a:lvl4pPr>
            <a:lvl5pPr>
              <a:defRPr sz="4034"/>
            </a:lvl5pPr>
            <a:lvl6pPr>
              <a:defRPr sz="4034"/>
            </a:lvl6pPr>
            <a:lvl7pPr>
              <a:defRPr sz="4034"/>
            </a:lvl7pPr>
            <a:lvl8pPr>
              <a:defRPr sz="4034"/>
            </a:lvl8pPr>
            <a:lvl9pPr>
              <a:defRPr sz="4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F7659F41-4226-49F2-9D27-9D9AFB70F1DF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627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99" y="2820427"/>
            <a:ext cx="10338953" cy="1175414"/>
          </a:xfrm>
        </p:spPr>
        <p:txBody>
          <a:bodyPr anchor="b"/>
          <a:lstStyle>
            <a:lvl1pPr marL="0" indent="0">
              <a:buNone/>
              <a:defRPr sz="5491" b="1"/>
            </a:lvl1pPr>
            <a:lvl2pPr marL="1036113" indent="0">
              <a:buNone/>
              <a:defRPr sz="4482" b="1"/>
            </a:lvl2pPr>
            <a:lvl3pPr marL="2072232" indent="0">
              <a:buNone/>
              <a:defRPr sz="4034" b="1"/>
            </a:lvl3pPr>
            <a:lvl4pPr marL="3108345" indent="0">
              <a:buNone/>
              <a:defRPr sz="3585" b="1"/>
            </a:lvl4pPr>
            <a:lvl5pPr marL="4144465" indent="0">
              <a:buNone/>
              <a:defRPr sz="3585" b="1"/>
            </a:lvl5pPr>
            <a:lvl6pPr marL="5180578" indent="0">
              <a:buNone/>
              <a:defRPr sz="3585" b="1"/>
            </a:lvl6pPr>
            <a:lvl7pPr marL="6216697" indent="0">
              <a:buNone/>
              <a:defRPr sz="3585" b="1"/>
            </a:lvl7pPr>
            <a:lvl8pPr marL="7252811" indent="0">
              <a:buNone/>
              <a:defRPr sz="3585" b="1"/>
            </a:lvl8pPr>
            <a:lvl9pPr marL="8288927" indent="0">
              <a:buNone/>
              <a:defRPr sz="35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99" y="3995829"/>
            <a:ext cx="10338953" cy="7259578"/>
          </a:xfrm>
        </p:spPr>
        <p:txBody>
          <a:bodyPr/>
          <a:lstStyle>
            <a:lvl1pPr>
              <a:defRPr sz="5491"/>
            </a:lvl1pPr>
            <a:lvl2pPr>
              <a:defRPr sz="4482"/>
            </a:lvl2pPr>
            <a:lvl3pPr>
              <a:defRPr sz="4034"/>
            </a:lvl3pPr>
            <a:lvl4pPr>
              <a:defRPr sz="3585"/>
            </a:lvl4pPr>
            <a:lvl5pPr>
              <a:defRPr sz="3585"/>
            </a:lvl5pPr>
            <a:lvl6pPr>
              <a:defRPr sz="3585"/>
            </a:lvl6pPr>
            <a:lvl7pPr>
              <a:defRPr sz="3585"/>
            </a:lvl7pPr>
            <a:lvl8pPr>
              <a:defRPr sz="3585"/>
            </a:lvl8pPr>
            <a:lvl9pPr>
              <a:defRPr sz="35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64" y="2820427"/>
            <a:ext cx="10343013" cy="1175414"/>
          </a:xfrm>
        </p:spPr>
        <p:txBody>
          <a:bodyPr anchor="b"/>
          <a:lstStyle>
            <a:lvl1pPr marL="0" indent="0">
              <a:buNone/>
              <a:defRPr sz="5491" b="1"/>
            </a:lvl1pPr>
            <a:lvl2pPr marL="1036113" indent="0">
              <a:buNone/>
              <a:defRPr sz="4482" b="1"/>
            </a:lvl2pPr>
            <a:lvl3pPr marL="2072232" indent="0">
              <a:buNone/>
              <a:defRPr sz="4034" b="1"/>
            </a:lvl3pPr>
            <a:lvl4pPr marL="3108345" indent="0">
              <a:buNone/>
              <a:defRPr sz="3585" b="1"/>
            </a:lvl4pPr>
            <a:lvl5pPr marL="4144465" indent="0">
              <a:buNone/>
              <a:defRPr sz="3585" b="1"/>
            </a:lvl5pPr>
            <a:lvl6pPr marL="5180578" indent="0">
              <a:buNone/>
              <a:defRPr sz="3585" b="1"/>
            </a:lvl6pPr>
            <a:lvl7pPr marL="6216697" indent="0">
              <a:buNone/>
              <a:defRPr sz="3585" b="1"/>
            </a:lvl7pPr>
            <a:lvl8pPr marL="7252811" indent="0">
              <a:buNone/>
              <a:defRPr sz="3585" b="1"/>
            </a:lvl8pPr>
            <a:lvl9pPr marL="8288927" indent="0">
              <a:buNone/>
              <a:defRPr sz="35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64" y="3995829"/>
            <a:ext cx="10343013" cy="7259578"/>
          </a:xfrm>
        </p:spPr>
        <p:txBody>
          <a:bodyPr/>
          <a:lstStyle>
            <a:lvl1pPr>
              <a:defRPr sz="5491"/>
            </a:lvl1pPr>
            <a:lvl2pPr>
              <a:defRPr sz="4482"/>
            </a:lvl2pPr>
            <a:lvl3pPr>
              <a:defRPr sz="4034"/>
            </a:lvl3pPr>
            <a:lvl4pPr>
              <a:defRPr sz="3585"/>
            </a:lvl4pPr>
            <a:lvl5pPr>
              <a:defRPr sz="3585"/>
            </a:lvl5pPr>
            <a:lvl6pPr>
              <a:defRPr sz="3585"/>
            </a:lvl6pPr>
            <a:lvl7pPr>
              <a:defRPr sz="3585"/>
            </a:lvl7pPr>
            <a:lvl8pPr>
              <a:defRPr sz="3585"/>
            </a:lvl8pPr>
            <a:lvl9pPr>
              <a:defRPr sz="35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B8B92201-9F4E-4818-B337-E97608A19B8A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469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D5506D70-1C2E-4731-A269-CA197BC64F40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7310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6797642A-B5AA-47A5-8412-4E096B1C9FDF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66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1" y="501678"/>
            <a:ext cx="7698357" cy="2134998"/>
          </a:xfrm>
        </p:spPr>
        <p:txBody>
          <a:bodyPr anchor="b"/>
          <a:lstStyle>
            <a:lvl1pPr algn="l">
              <a:defRPr sz="448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669"/>
            <a:ext cx="13081110" cy="10753741"/>
          </a:xfrm>
        </p:spPr>
        <p:txBody>
          <a:bodyPr/>
          <a:lstStyle>
            <a:lvl1pPr>
              <a:defRPr sz="7284"/>
            </a:lvl1pPr>
            <a:lvl2pPr>
              <a:defRPr sz="6387"/>
            </a:lvl2pPr>
            <a:lvl3pPr>
              <a:defRPr sz="5491"/>
            </a:lvl3pPr>
            <a:lvl4pPr>
              <a:defRPr sz="4482"/>
            </a:lvl4pPr>
            <a:lvl5pPr>
              <a:defRPr sz="4482"/>
            </a:lvl5pPr>
            <a:lvl6pPr>
              <a:defRPr sz="4482"/>
            </a:lvl6pPr>
            <a:lvl7pPr>
              <a:defRPr sz="4482"/>
            </a:lvl7pPr>
            <a:lvl8pPr>
              <a:defRPr sz="4482"/>
            </a:lvl8pPr>
            <a:lvl9pPr>
              <a:defRPr sz="448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1" y="2636666"/>
            <a:ext cx="7698357" cy="8618742"/>
          </a:xfrm>
        </p:spPr>
        <p:txBody>
          <a:bodyPr/>
          <a:lstStyle>
            <a:lvl1pPr marL="0" indent="0">
              <a:buNone/>
              <a:defRPr sz="3137"/>
            </a:lvl1pPr>
            <a:lvl2pPr marL="1036113" indent="0">
              <a:buNone/>
              <a:defRPr sz="2690"/>
            </a:lvl2pPr>
            <a:lvl3pPr marL="2072232" indent="0">
              <a:buNone/>
              <a:defRPr sz="2241"/>
            </a:lvl3pPr>
            <a:lvl4pPr marL="3108345" indent="0">
              <a:buNone/>
              <a:defRPr sz="2017"/>
            </a:lvl4pPr>
            <a:lvl5pPr marL="4144465" indent="0">
              <a:buNone/>
              <a:defRPr sz="2017"/>
            </a:lvl5pPr>
            <a:lvl6pPr marL="5180578" indent="0">
              <a:buNone/>
              <a:defRPr sz="2017"/>
            </a:lvl6pPr>
            <a:lvl7pPr marL="6216697" indent="0">
              <a:buNone/>
              <a:defRPr sz="2017"/>
            </a:lvl7pPr>
            <a:lvl8pPr marL="7252811" indent="0">
              <a:buNone/>
              <a:defRPr sz="2017"/>
            </a:lvl8pPr>
            <a:lvl9pPr marL="8288927" indent="0">
              <a:buNone/>
              <a:defRPr sz="2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BEEE8AD3-22D1-4005-93E3-272AB6D9A0DB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60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FC642-9867-4BF5-80BC-1D0E9B08D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464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28" y="8819994"/>
            <a:ext cx="14039850" cy="1041250"/>
          </a:xfrm>
        </p:spPr>
        <p:txBody>
          <a:bodyPr anchor="b"/>
          <a:lstStyle>
            <a:lvl1pPr algn="l">
              <a:defRPr sz="448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28" y="1125846"/>
            <a:ext cx="14039850" cy="7559993"/>
          </a:xfrm>
        </p:spPr>
        <p:txBody>
          <a:bodyPr/>
          <a:lstStyle>
            <a:lvl1pPr marL="0" indent="0">
              <a:buNone/>
              <a:defRPr sz="7284"/>
            </a:lvl1pPr>
            <a:lvl2pPr marL="1036113" indent="0">
              <a:buNone/>
              <a:defRPr sz="6387"/>
            </a:lvl2pPr>
            <a:lvl3pPr marL="2072232" indent="0">
              <a:buNone/>
              <a:defRPr sz="5491"/>
            </a:lvl3pPr>
            <a:lvl4pPr marL="3108345" indent="0">
              <a:buNone/>
              <a:defRPr sz="4482"/>
            </a:lvl4pPr>
            <a:lvl5pPr marL="4144465" indent="0">
              <a:buNone/>
              <a:defRPr sz="4482"/>
            </a:lvl5pPr>
            <a:lvl6pPr marL="5180578" indent="0">
              <a:buNone/>
              <a:defRPr sz="4482"/>
            </a:lvl6pPr>
            <a:lvl7pPr marL="6216697" indent="0">
              <a:buNone/>
              <a:defRPr sz="4482"/>
            </a:lvl7pPr>
            <a:lvl8pPr marL="7252811" indent="0">
              <a:buNone/>
              <a:defRPr sz="4482"/>
            </a:lvl8pPr>
            <a:lvl9pPr marL="8288927" indent="0">
              <a:buNone/>
              <a:defRPr sz="4482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28" y="9861253"/>
            <a:ext cx="14039850" cy="1478748"/>
          </a:xfrm>
        </p:spPr>
        <p:txBody>
          <a:bodyPr/>
          <a:lstStyle>
            <a:lvl1pPr marL="0" indent="0">
              <a:buNone/>
              <a:defRPr sz="3137"/>
            </a:lvl1pPr>
            <a:lvl2pPr marL="1036113" indent="0">
              <a:buNone/>
              <a:defRPr sz="2690"/>
            </a:lvl2pPr>
            <a:lvl3pPr marL="2072232" indent="0">
              <a:buNone/>
              <a:defRPr sz="2241"/>
            </a:lvl3pPr>
            <a:lvl4pPr marL="3108345" indent="0">
              <a:buNone/>
              <a:defRPr sz="2017"/>
            </a:lvl4pPr>
            <a:lvl5pPr marL="4144465" indent="0">
              <a:buNone/>
              <a:defRPr sz="2017"/>
            </a:lvl5pPr>
            <a:lvl6pPr marL="5180578" indent="0">
              <a:buNone/>
              <a:defRPr sz="2017"/>
            </a:lvl6pPr>
            <a:lvl7pPr marL="6216697" indent="0">
              <a:buNone/>
              <a:defRPr sz="2017"/>
            </a:lvl7pPr>
            <a:lvl8pPr marL="7252811" indent="0">
              <a:buNone/>
              <a:defRPr sz="2017"/>
            </a:lvl8pPr>
            <a:lvl9pPr marL="8288927" indent="0">
              <a:buNone/>
              <a:defRPr sz="2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94CFA7BB-DB66-447B-B538-407F6E131694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9943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6D81FA24-A0C8-4D25-AC31-424CABF1DAE5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494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9" y="504587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7" y="504587"/>
            <a:ext cx="15404836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32EF92E3-324E-487D-995F-E9E6C3548832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3631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69991" y="504635"/>
            <a:ext cx="21059776" cy="107508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719109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719109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719109">
              <a:defRPr smtClean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fld id="{66FEF629-3BC2-465F-A537-28286039FA83}" type="slidenum">
              <a:rPr lang="en-US" kern="1200" smtClean="0">
                <a:ea typeface="+mn-ea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t>‹#›</a:t>
            </a:fld>
            <a:endParaRPr lang="en-US" kern="1200"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47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335D7-068E-44B8-A7CE-FFD658F52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0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0136A-9CC2-4295-886D-8883D3CD2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8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233F1-BB97-4335-8BE4-B22A505B7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9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BA3B0-0ED4-4E0D-B544-7A53B3E66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7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9AD56-038F-42B1-BE5F-5FCF1ADA0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8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58132-3B6A-4F4E-9488-B2CEE7251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2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5CC3A-2692-432E-BAE4-FD66B8657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0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572">
                <a:latin typeface="+mn-lt"/>
              </a:defRPr>
            </a:lvl1pPr>
          </a:lstStyle>
          <a:p>
            <a:pPr>
              <a:defRPr/>
            </a:pPr>
            <a:fld id="{C6AA959A-2B40-458F-812F-4CA5197E2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0" fontAlgn="base" hangingPunct="0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0" fontAlgn="base" hangingPunct="0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0" fontAlgn="base" hangingPunct="0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0" fontAlgn="base" hangingPunct="0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0" fontAlgn="base" hangingPunct="0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mt-MT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111" y="505192"/>
            <a:ext cx="21061555" cy="209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4960" tIns="92484" rIns="184960" bIns="924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111" y="2940819"/>
            <a:ext cx="21061555" cy="8313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111" y="11473327"/>
            <a:ext cx="5461128" cy="87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>
              <a:defRPr sz="3137">
                <a:solidFill>
                  <a:srgbClr val="000000"/>
                </a:solidFill>
              </a:defRPr>
            </a:lvl1pPr>
          </a:lstStyle>
          <a:p>
            <a:pPr defTabSz="1023531">
              <a:defRPr/>
            </a:pPr>
            <a:endParaRPr lang="en-US"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5065" y="11473327"/>
            <a:ext cx="7409624" cy="87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 algn="ctr">
              <a:defRPr sz="3137">
                <a:solidFill>
                  <a:srgbClr val="000000"/>
                </a:solidFill>
              </a:defRPr>
            </a:lvl1pPr>
          </a:lstStyle>
          <a:p>
            <a:pPr defTabSz="1023531">
              <a:defRPr/>
            </a:pPr>
            <a:endParaRPr lang="en-US"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526" y="11473327"/>
            <a:ext cx="5461129" cy="87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 algn="r">
              <a:defRPr sz="3137">
                <a:solidFill>
                  <a:srgbClr val="000000"/>
                </a:solidFill>
              </a:defRPr>
            </a:lvl1pPr>
          </a:lstStyle>
          <a:p>
            <a:pPr defTabSz="1023531">
              <a:defRPr/>
            </a:pPr>
            <a:fld id="{1D059D40-979D-4540-8218-0003113E700F}" type="slidenum">
              <a:rPr lang="en-US" smtClean="0">
                <a:cs typeface="Arial" charset="0"/>
              </a:rPr>
              <a:pPr defTabSz="1023531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42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5pPr>
      <a:lvl6pPr marL="1036113" algn="ctr" rtl="0" eaLnBrk="1" fontAlgn="base" hangingPunct="1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6pPr>
      <a:lvl7pPr marL="2072232" algn="ctr" rtl="0" eaLnBrk="1" fontAlgn="base" hangingPunct="1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7pPr>
      <a:lvl8pPr marL="3108345" algn="ctr" rtl="0" eaLnBrk="1" fontAlgn="base" hangingPunct="1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8pPr>
      <a:lvl9pPr marL="4144465" algn="ctr" rtl="0" eaLnBrk="1" fontAlgn="base" hangingPunct="1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9pPr>
    </p:titleStyle>
    <p:bodyStyle>
      <a:lvl1pPr marL="776534" indent="-776534" algn="l" rtl="0" eaLnBrk="0" fontAlgn="base" hangingPunct="0">
        <a:spcBef>
          <a:spcPct val="20000"/>
        </a:spcBef>
        <a:spcAft>
          <a:spcPct val="0"/>
        </a:spcAft>
        <a:buChar char="•"/>
        <a:defRPr sz="7284">
          <a:solidFill>
            <a:schemeClr val="tx1"/>
          </a:solidFill>
          <a:latin typeface="+mn-lt"/>
          <a:ea typeface="+mn-ea"/>
          <a:cs typeface="+mn-cs"/>
        </a:defRPr>
      </a:lvl1pPr>
      <a:lvl2pPr marL="1682780" indent="-646809" algn="l" rtl="0" eaLnBrk="0" fontAlgn="base" hangingPunct="0">
        <a:spcBef>
          <a:spcPct val="20000"/>
        </a:spcBef>
        <a:spcAft>
          <a:spcPct val="0"/>
        </a:spcAft>
        <a:buChar char="–"/>
        <a:defRPr sz="6387">
          <a:solidFill>
            <a:schemeClr val="tx1"/>
          </a:solidFill>
          <a:latin typeface="+mn-lt"/>
        </a:defRPr>
      </a:lvl2pPr>
      <a:lvl3pPr marL="2589027" indent="-517097" algn="l" rtl="0" eaLnBrk="0" fontAlgn="base" hangingPunct="0">
        <a:spcBef>
          <a:spcPct val="20000"/>
        </a:spcBef>
        <a:spcAft>
          <a:spcPct val="0"/>
        </a:spcAft>
        <a:buChar char="•"/>
        <a:defRPr sz="5491">
          <a:solidFill>
            <a:schemeClr val="tx1"/>
          </a:solidFill>
          <a:latin typeface="+mn-lt"/>
        </a:defRPr>
      </a:lvl3pPr>
      <a:lvl4pPr marL="3624986" indent="-517097" algn="l" rtl="0" eaLnBrk="0" fontAlgn="base" hangingPunct="0">
        <a:spcBef>
          <a:spcPct val="20000"/>
        </a:spcBef>
        <a:spcAft>
          <a:spcPct val="0"/>
        </a:spcAft>
        <a:buChar char="–"/>
        <a:defRPr sz="4482">
          <a:solidFill>
            <a:schemeClr val="tx1"/>
          </a:solidFill>
          <a:latin typeface="+mn-lt"/>
        </a:defRPr>
      </a:lvl4pPr>
      <a:lvl5pPr marL="4660957" indent="-517097" algn="l" rtl="0" eaLnBrk="0" fontAlgn="base" hangingPunct="0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5pPr>
      <a:lvl6pPr marL="5698635" indent="-518061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6pPr>
      <a:lvl7pPr marL="6734754" indent="-518061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7pPr>
      <a:lvl8pPr marL="7770867" indent="-518061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8pPr>
      <a:lvl9pPr marL="8806985" indent="-518061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1pPr>
      <a:lvl2pPr marL="1036113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2pPr>
      <a:lvl3pPr marL="2072232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3pPr>
      <a:lvl4pPr marL="3108345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4pPr>
      <a:lvl5pPr marL="4144465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5pPr>
      <a:lvl6pPr marL="5180578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6pPr>
      <a:lvl7pPr marL="6216697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7pPr>
      <a:lvl8pPr marL="7252811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8pPr>
      <a:lvl9pPr marL="8288927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1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1B937AC-7F2E-F136-3B52-B9321E590F36}"/>
              </a:ext>
            </a:extLst>
          </p:cNvPr>
          <p:cNvSpPr txBox="1"/>
          <p:nvPr/>
        </p:nvSpPr>
        <p:spPr>
          <a:xfrm>
            <a:off x="-8882" y="0"/>
            <a:ext cx="23399750" cy="12865060"/>
          </a:xfrm>
          <a:prstGeom prst="rect">
            <a:avLst/>
          </a:prstGeom>
          <a:solidFill>
            <a:srgbClr val="462300"/>
          </a:solidFill>
          <a:effectLst>
            <a:glow rad="190500">
              <a:schemeClr val="bg1"/>
            </a:glow>
          </a:effectLst>
        </p:spPr>
        <p:txBody>
          <a:bodyPr wrap="square" rtlCol="0">
            <a:spAutoFit/>
          </a:bodyPr>
          <a:lstStyle/>
          <a:p>
            <a:r>
              <a:rPr lang="mt-MT" sz="15000" b="1" dirty="0">
                <a:effectLst>
                  <a:glow rad="1397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L-1 </a:t>
            </a:r>
            <a:r>
              <a:rPr lang="nn-NO" sz="15000" b="1" dirty="0">
                <a:effectLst>
                  <a:glow rad="1397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Qari tal-Velja </a:t>
            </a:r>
            <a:endParaRPr lang="mt-MT" sz="15000" b="1" dirty="0">
              <a:effectLst>
                <a:glow rad="1397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n-NO" sz="15000" b="1" dirty="0">
                <a:effectLst>
                  <a:glow rad="1397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fil-Lejl Qaddis tal-Għid</a:t>
            </a:r>
            <a:endParaRPr lang="mt-MT" sz="15000" b="1" dirty="0">
              <a:effectLst>
                <a:glow rad="1397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t-MT" sz="5000" b="1" dirty="0">
              <a:effectLst>
                <a:glow rad="1397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t-MT" sz="16000" b="1" dirty="0">
                <a:solidFill>
                  <a:srgbClr val="002060"/>
                </a:solidFill>
                <a:effectLst>
                  <a:glow rad="1397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Alla ħares lejn kulma għamel u ra li kollox kien sew ħafna.</a:t>
            </a:r>
          </a:p>
        </p:txBody>
      </p:sp>
    </p:spTree>
    <p:extLst>
      <p:ext uri="{BB962C8B-B14F-4D97-AF65-F5344CB8AC3E}">
        <p14:creationId xmlns:p14="http://schemas.microsoft.com/office/powerpoint/2010/main" val="2818137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0708"/>
            <a:ext cx="22898544" cy="12245949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U hekk sar. U sejjaħ Alla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l-inxif art; u l-ġemgħa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tal-ilma sejħilha baħar. U Alla ra li kollox kien tajjeb. U qal Alla:</a:t>
            </a:r>
          </a:p>
        </p:txBody>
      </p:sp>
    </p:spTree>
    <p:extLst>
      <p:ext uri="{BB962C8B-B14F-4D97-AF65-F5344CB8AC3E}">
        <p14:creationId xmlns:p14="http://schemas.microsoft.com/office/powerpoint/2010/main" val="2388042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0708"/>
            <a:ext cx="22898544" cy="12245949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“Ħa tnibbet l-art il-ħaxix, ħaxix li jagħmel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iż-żerriegħa, siġar li jagħmlu l-frott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biż-żerriegħa ġo fih skont</a:t>
            </a:r>
            <a:endParaRPr lang="mt-MT" altLang="mt-MT" sz="1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739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0708"/>
            <a:ext cx="22898544" cy="12245949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għamliethom, fuq l-art”.</a:t>
            </a: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U hekk sar. U nibbtet l-art il-ħaxix, ħaxix li jagħmel iż-żerriegħa skont għamlietu u siġar jagħmlu</a:t>
            </a:r>
          </a:p>
        </p:txBody>
      </p:sp>
    </p:spTree>
    <p:extLst>
      <p:ext uri="{BB962C8B-B14F-4D97-AF65-F5344CB8AC3E}">
        <p14:creationId xmlns:p14="http://schemas.microsoft.com/office/powerpoint/2010/main" val="54898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1184908"/>
            <a:ext cx="22898544" cy="1008571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l-frott biż-żerriegħa skont għamlietu; u ra Alla li kien tajjeb. U dalam u sebaħ – It-tielet jum. U qal Alla: </a:t>
            </a:r>
          </a:p>
        </p:txBody>
      </p:sp>
    </p:spTree>
    <p:extLst>
      <p:ext uri="{BB962C8B-B14F-4D97-AF65-F5344CB8AC3E}">
        <p14:creationId xmlns:p14="http://schemas.microsoft.com/office/powerpoint/2010/main" val="1100901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0708"/>
            <a:ext cx="22898544" cy="12245949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“Ħa jkun hemm imnariet fil-firxa tas-sema biex jifirdu l-jum mil-lejl, u jkunu sinjali għat-tqassim taż-żminijiet, tal-jiem u </a:t>
            </a:r>
          </a:p>
        </p:txBody>
      </p:sp>
    </p:spTree>
    <p:extLst>
      <p:ext uri="{BB962C8B-B14F-4D97-AF65-F5344CB8AC3E}">
        <p14:creationId xmlns:p14="http://schemas.microsoft.com/office/powerpoint/2010/main" val="3807978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0708"/>
            <a:ext cx="22898544" cy="12245949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tas-snin. U jkun hemm imnariet fil-firxa tas-sema biex idawlu l-art”.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U hekk sar. U għamel Alla ż-żewġ imnariet il-kbar; </a:t>
            </a:r>
          </a:p>
        </p:txBody>
      </p:sp>
    </p:spTree>
    <p:extLst>
      <p:ext uri="{BB962C8B-B14F-4D97-AF65-F5344CB8AC3E}">
        <p14:creationId xmlns:p14="http://schemas.microsoft.com/office/powerpoint/2010/main" val="1704524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0708"/>
            <a:ext cx="22898544" cy="12245949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l-imnara l-kbira biex trieġi l-jum, u l-imnara ż-żgħira biex trieġi l-lejl, u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l-kwiekeb. U Alla qegħedhom fil-firxa </a:t>
            </a:r>
          </a:p>
        </p:txBody>
      </p:sp>
    </p:spTree>
    <p:extLst>
      <p:ext uri="{BB962C8B-B14F-4D97-AF65-F5344CB8AC3E}">
        <p14:creationId xmlns:p14="http://schemas.microsoft.com/office/powerpoint/2010/main" val="3662138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0708"/>
            <a:ext cx="22898544" cy="12245949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tas-sema biex jiddu fuq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l-art, u jrieġu l-jum u l-lejl u jifirdu d-dawl mid-dlam. U Alla ra li kien tajjeb. U </a:t>
            </a:r>
            <a:r>
              <a:rPr lang="mt-MT" altLang="mt-MT" sz="16000" spc="-300" dirty="0">
                <a:latin typeface="Times New Roman" pitchFamily="18" charset="0"/>
                <a:cs typeface="Times New Roman" pitchFamily="18" charset="0"/>
              </a:rPr>
              <a:t>dalam u sebaħ - Ir-raba’ jum.</a:t>
            </a:r>
          </a:p>
        </p:txBody>
      </p:sp>
    </p:spTree>
    <p:extLst>
      <p:ext uri="{BB962C8B-B14F-4D97-AF65-F5344CB8AC3E}">
        <p14:creationId xmlns:p14="http://schemas.microsoft.com/office/powerpoint/2010/main" val="2439692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0708"/>
            <a:ext cx="22898544" cy="12245949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U qal Alla: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“Jiżgħed l-ilma b’kotra ta’ ħlejjaq ħajjin u jittajru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t-tjur fuq l-art fil-wesgħa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tas-smewwiet”. </a:t>
            </a:r>
          </a:p>
        </p:txBody>
      </p:sp>
    </p:spTree>
    <p:extLst>
      <p:ext uri="{BB962C8B-B14F-4D97-AF65-F5344CB8AC3E}">
        <p14:creationId xmlns:p14="http://schemas.microsoft.com/office/powerpoint/2010/main" val="2110445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0708"/>
            <a:ext cx="22898544" cy="12245949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U Alla ħalaq il-ħut il-kbir u l-annimali kollha li jitkaxkru, li bihom miżgħud l-ilma, skont ġenshom, u t-tajr </a:t>
            </a:r>
          </a:p>
        </p:txBody>
      </p:sp>
    </p:spTree>
    <p:extLst>
      <p:ext uri="{BB962C8B-B14F-4D97-AF65-F5344CB8AC3E}">
        <p14:creationId xmlns:p14="http://schemas.microsoft.com/office/powerpoint/2010/main" val="3202089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547" y="3059634"/>
            <a:ext cx="23399750" cy="648072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Qari mill-Ktieb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tal-Ġenesi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Ġen 1, 1 – 2, 2</a:t>
            </a:r>
            <a:endParaRPr lang="en-US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1329147"/>
            <a:ext cx="22898544" cy="994169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bil-ġwienaħ skont ġenshom. U ra Alla li kien tajjeb. U berikhom Alla u qalilhom:</a:t>
            </a:r>
          </a:p>
        </p:txBody>
      </p:sp>
    </p:spTree>
    <p:extLst>
      <p:ext uri="{BB962C8B-B14F-4D97-AF65-F5344CB8AC3E}">
        <p14:creationId xmlns:p14="http://schemas.microsoft.com/office/powerpoint/2010/main" val="3904329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0708"/>
            <a:ext cx="22898544" cy="12245949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“Welldu u oktru, u imlew l-ilma tal-ibħra; u joktor it-tajr fuq l-art”.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spc="-300" dirty="0">
                <a:latin typeface="Times New Roman" pitchFamily="18" charset="0"/>
                <a:cs typeface="Times New Roman" pitchFamily="18" charset="0"/>
              </a:rPr>
              <a:t>U dalam u sebaħ - Il-ħames </a:t>
            </a: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jum. U qal Alla: </a:t>
            </a:r>
          </a:p>
        </p:txBody>
      </p:sp>
    </p:spTree>
    <p:extLst>
      <p:ext uri="{BB962C8B-B14F-4D97-AF65-F5344CB8AC3E}">
        <p14:creationId xmlns:p14="http://schemas.microsoft.com/office/powerpoint/2010/main" val="4651437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0708"/>
            <a:ext cx="22898544" cy="12245949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“Ħa tnissel l-art ħlejjaq ħajja skont ġenshom: bhejjem tad-dar, annimali li jitkaxkru, u bhejjem selvaġġi, skont ġenshom”. </a:t>
            </a:r>
            <a:endParaRPr lang="mt-MT" altLang="mt-MT" sz="1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4371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0708"/>
            <a:ext cx="22898544" cy="12245949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U hekk sar. U għamel Alla l-bhejjem selvaġġi skont ġenshom, u l-bhejjem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tad-dar skont ġenshom, u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l-ħlejjaq kollha li jitkaxkru</a:t>
            </a:r>
          </a:p>
        </p:txBody>
      </p:sp>
    </p:spTree>
    <p:extLst>
      <p:ext uri="{BB962C8B-B14F-4D97-AF65-F5344CB8AC3E}">
        <p14:creationId xmlns:p14="http://schemas.microsoft.com/office/powerpoint/2010/main" val="2723960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2625068"/>
            <a:ext cx="22898544" cy="720539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fuq l-art skont ġenshom. U ra Alla li kien tajjeb.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U qal Alla: </a:t>
            </a:r>
          </a:p>
        </p:txBody>
      </p:sp>
    </p:spTree>
    <p:extLst>
      <p:ext uri="{BB962C8B-B14F-4D97-AF65-F5344CB8AC3E}">
        <p14:creationId xmlns:p14="http://schemas.microsoft.com/office/powerpoint/2010/main" val="34050847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246732"/>
            <a:ext cx="22898544" cy="756543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“Ħa nagħmlu l-bniedem fuq is-sura u x-xbieha tagħna, u jaħkmu fuq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il-ħut tal-baħar u fuq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it-tajr tal-ajru, </a:t>
            </a:r>
          </a:p>
        </p:txBody>
      </p:sp>
    </p:spTree>
    <p:extLst>
      <p:ext uri="{BB962C8B-B14F-4D97-AF65-F5344CB8AC3E}">
        <p14:creationId xmlns:p14="http://schemas.microsoft.com/office/powerpoint/2010/main" val="20502869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1184908"/>
            <a:ext cx="22898544" cy="1008571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fuq il-bhejjem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tad-dar u fuq il-bhejjem selvaġġi, u fuq il-ħlejjaq li jitkaxkru fuq l-art”.</a:t>
            </a: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59972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0708"/>
            <a:ext cx="22898544" cy="12245949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U Alla ħalaq il-bniedem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fuq xbihietu, fuq xbihat Alla ħalqu: raġel u mara ħalaqhom. U berikhom Alla u qalilhom:</a:t>
            </a:r>
          </a:p>
        </p:txBody>
      </p:sp>
    </p:spTree>
    <p:extLst>
      <p:ext uri="{BB962C8B-B14F-4D97-AF65-F5344CB8AC3E}">
        <p14:creationId xmlns:p14="http://schemas.microsoft.com/office/powerpoint/2010/main" val="22458394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0708"/>
            <a:ext cx="22898544" cy="12245949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“Nisslu u oktru, u imlew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l-art, u aħkmuha; u saltnu fuq il-ħut tal-baħar u t-tajr tal-ajru u l-ħlejjaq kollha li jitkaxkru fuq l-art”.</a:t>
            </a:r>
          </a:p>
        </p:txBody>
      </p:sp>
    </p:spTree>
    <p:extLst>
      <p:ext uri="{BB962C8B-B14F-4D97-AF65-F5344CB8AC3E}">
        <p14:creationId xmlns:p14="http://schemas.microsoft.com/office/powerpoint/2010/main" val="40943402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0708"/>
            <a:ext cx="22898544" cy="12245949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U qal Alla: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“Araw, jien tajtkom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il-ħaxix kollu, li jagħmel iż-żerriegħa fuq wiċċ l-art, u s-siġar kollha li jagħmlu</a:t>
            </a:r>
            <a:endParaRPr lang="mt-MT" altLang="mt-MT" sz="1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992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2411339"/>
            <a:ext cx="22898544" cy="763284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Fil-bidu Alla ħalaq is-sema u l-art: u kienet l-art taħwid u baħħ; </a:t>
            </a:r>
          </a:p>
        </p:txBody>
      </p:sp>
    </p:spTree>
    <p:extLst>
      <p:ext uri="{BB962C8B-B14F-4D97-AF65-F5344CB8AC3E}">
        <p14:creationId xmlns:p14="http://schemas.microsoft.com/office/powerpoint/2010/main" val="30442504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0708"/>
            <a:ext cx="22898544" cy="12245949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l-frott biż-żerriegħa: dawn kollha jkunu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għall-għajxien tagħkom.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lill-bhejjem kollha selvaġġi u t-tajr kollu </a:t>
            </a:r>
          </a:p>
        </p:txBody>
      </p:sp>
    </p:spTree>
    <p:extLst>
      <p:ext uri="{BB962C8B-B14F-4D97-AF65-F5344CB8AC3E}">
        <p14:creationId xmlns:p14="http://schemas.microsoft.com/office/powerpoint/2010/main" val="12019612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0708"/>
            <a:ext cx="22898544" cy="12245949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tal-ajru u l-ħlejjaq kollha li jitkaxkru fl-art li fihom nifs il-ħajja, nagħtihom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il-ħaxix kollu aħdar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għall-għajxien tagħhom”. </a:t>
            </a:r>
          </a:p>
        </p:txBody>
      </p:sp>
    </p:spTree>
    <p:extLst>
      <p:ext uri="{BB962C8B-B14F-4D97-AF65-F5344CB8AC3E}">
        <p14:creationId xmlns:p14="http://schemas.microsoft.com/office/powerpoint/2010/main" val="19728257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0708"/>
            <a:ext cx="22898544" cy="12245949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U hekk sar. U ħares Alla lejn kulma kien għamel, u, ara, kollox kien tajjeb ħafna. U dalam u sebaħ – Is-sitt jum.</a:t>
            </a:r>
          </a:p>
        </p:txBody>
      </p:sp>
    </p:spTree>
    <p:extLst>
      <p:ext uri="{BB962C8B-B14F-4D97-AF65-F5344CB8AC3E}">
        <p14:creationId xmlns:p14="http://schemas.microsoft.com/office/powerpoint/2010/main" val="11172376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0708"/>
            <a:ext cx="22898544" cy="12245949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U hekk tlestew is-sema u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l-art bit-tagħmir kollu tagħhom. U fis-seba’ jum Alla temm ix-xogħol tiegħu kollu li kien għamel, u</a:t>
            </a:r>
          </a:p>
        </p:txBody>
      </p:sp>
    </p:spTree>
    <p:extLst>
      <p:ext uri="{BB962C8B-B14F-4D97-AF65-F5344CB8AC3E}">
        <p14:creationId xmlns:p14="http://schemas.microsoft.com/office/powerpoint/2010/main" val="30291441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2481275"/>
            <a:ext cx="22898544" cy="763743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waqaf fis-seba’ jum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mix-xogħol tiegħu li kien għamel.</a:t>
            </a:r>
          </a:p>
        </p:txBody>
      </p:sp>
    </p:spTree>
    <p:extLst>
      <p:ext uri="{BB962C8B-B14F-4D97-AF65-F5344CB8AC3E}">
        <p14:creationId xmlns:p14="http://schemas.microsoft.com/office/powerpoint/2010/main" val="13800288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707706"/>
            <a:ext cx="2339975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ulej</a:t>
            </a:r>
            <a:endParaRPr lang="mt-MT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oddu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ajr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9289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0251" y="4286050"/>
            <a:ext cx="22332872" cy="5150973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Ġedded il-wiċċ tal-art, Mulej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0251" y="611362"/>
            <a:ext cx="18084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Salm Responsorjali</a:t>
            </a:r>
            <a:endParaRPr lang="en-US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0940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2631" y="2627363"/>
            <a:ext cx="22394488" cy="72008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Bierek ruħ tiegħi, il-Mulej!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Mulej, Alla tiegħi, inti kbir bil-bosta!</a:t>
            </a:r>
          </a:p>
        </p:txBody>
      </p:sp>
    </p:spTree>
    <p:extLst>
      <p:ext uri="{BB962C8B-B14F-4D97-AF65-F5344CB8AC3E}">
        <p14:creationId xmlns:p14="http://schemas.microsoft.com/office/powerpoint/2010/main" val="26132615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2631" y="1259434"/>
            <a:ext cx="22394488" cy="1008112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Bis-sebħ u bil-ġmiel inti mlibbes,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bid-dawl, bħal b’mantell, inti mkebbeb.</a:t>
            </a:r>
          </a:p>
        </p:txBody>
      </p:sp>
    </p:spTree>
    <p:extLst>
      <p:ext uri="{BB962C8B-B14F-4D97-AF65-F5344CB8AC3E}">
        <p14:creationId xmlns:p14="http://schemas.microsoft.com/office/powerpoint/2010/main" val="982531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3554262"/>
            <a:ext cx="22538504" cy="534700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Ġedded il-wiċċ tal-art, Mulej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078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107306"/>
            <a:ext cx="22898544" cy="1249268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u d-dlam kien fuq wiċċ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l-abbissi u fuq wiċċ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l-ibħra kien jittajjar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l-ispirtu ta’ Alla. U qal Alla:</a:t>
            </a:r>
          </a:p>
        </p:txBody>
      </p:sp>
    </p:spTree>
    <p:extLst>
      <p:ext uri="{BB962C8B-B14F-4D97-AF65-F5344CB8AC3E}">
        <p14:creationId xmlns:p14="http://schemas.microsoft.com/office/powerpoint/2010/main" val="40514637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8615" y="2659322"/>
            <a:ext cx="22682520" cy="7281343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 waqqaft l-art fuq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is-sisien tagħha,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b’mod li qatt ma titħarrek;</a:t>
            </a:r>
          </a:p>
        </p:txBody>
      </p:sp>
    </p:spTree>
    <p:extLst>
      <p:ext uri="{BB962C8B-B14F-4D97-AF65-F5344CB8AC3E}">
        <p14:creationId xmlns:p14="http://schemas.microsoft.com/office/powerpoint/2010/main" val="31677229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8615" y="1223207"/>
            <a:ext cx="22682520" cy="1000911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bl-ibħra, bħal b’libsa, inti ksejtha;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l-ilmijiet waqfu fuq qċaċet l-għoljiet.</a:t>
            </a:r>
          </a:p>
        </p:txBody>
      </p:sp>
    </p:spTree>
    <p:extLst>
      <p:ext uri="{BB962C8B-B14F-4D97-AF65-F5344CB8AC3E}">
        <p14:creationId xmlns:p14="http://schemas.microsoft.com/office/powerpoint/2010/main" val="16886178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3554262"/>
            <a:ext cx="22538504" cy="534700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Ġedded il-wiċċ tal-art, Mulej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4950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1208500"/>
            <a:ext cx="22610512" cy="1003852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L-għejun tiftħilhom għal ġol-widien,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huma jiġru qalb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l-għoljiet.</a:t>
            </a:r>
          </a:p>
        </p:txBody>
      </p:sp>
    </p:spTree>
    <p:extLst>
      <p:ext uri="{BB962C8B-B14F-4D97-AF65-F5344CB8AC3E}">
        <p14:creationId xmlns:p14="http://schemas.microsoft.com/office/powerpoint/2010/main" val="34709801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107306"/>
            <a:ext cx="22610512" cy="1234866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Ħdejhom jgħammru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l-għasafar tal-ajru,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minn qalb il-friegħi jsemmgħu l-għana tagħhom. </a:t>
            </a:r>
          </a:p>
        </p:txBody>
      </p:sp>
    </p:spTree>
    <p:extLst>
      <p:ext uri="{BB962C8B-B14F-4D97-AF65-F5344CB8AC3E}">
        <p14:creationId xmlns:p14="http://schemas.microsoft.com/office/powerpoint/2010/main" val="24623907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3554262"/>
            <a:ext cx="22538504" cy="534700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Ġedded il-wiċċ tal-art, Mulej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301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144016"/>
            <a:ext cx="22610512" cy="1234866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Inti ssaqqi l-muntanji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mill-imħażen għolja tiegħek,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tixba’ l-art bil-frott ta’ għemilek.</a:t>
            </a:r>
          </a:p>
        </p:txBody>
      </p:sp>
    </p:spTree>
    <p:extLst>
      <p:ext uri="{BB962C8B-B14F-4D97-AF65-F5344CB8AC3E}">
        <p14:creationId xmlns:p14="http://schemas.microsoft.com/office/powerpoint/2010/main" val="42860454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1280731"/>
            <a:ext cx="22610512" cy="1003852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Inti tnibbet il-ħdura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għall-bhejjem,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l-ħxejjex li bihom jinqeda l-bniedem.</a:t>
            </a:r>
          </a:p>
        </p:txBody>
      </p:sp>
    </p:spTree>
    <p:extLst>
      <p:ext uri="{BB962C8B-B14F-4D97-AF65-F5344CB8AC3E}">
        <p14:creationId xmlns:p14="http://schemas.microsoft.com/office/powerpoint/2010/main" val="5763702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3554262"/>
            <a:ext cx="22538504" cy="534700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Ġedded il-wiċċ tal-art, Mulej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3701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1280731"/>
            <a:ext cx="22610512" cy="1003852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Kemm huma kotrana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l-għemejjel tiegħek, Mulej!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Kollha bl-għerf għamilthom;</a:t>
            </a:r>
          </a:p>
        </p:txBody>
      </p:sp>
    </p:spTree>
    <p:extLst>
      <p:ext uri="{BB962C8B-B14F-4D97-AF65-F5344CB8AC3E}">
        <p14:creationId xmlns:p14="http://schemas.microsoft.com/office/powerpoint/2010/main" val="3350941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0708"/>
            <a:ext cx="22898544" cy="12245949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“Ħa jkun id-dawl”.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U d-dawl sar. U ra Alla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d-dawl li kien tajjeb. U Alla fired id-dawl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mid-dlam. </a:t>
            </a:r>
          </a:p>
        </p:txBody>
      </p:sp>
    </p:spTree>
    <p:extLst>
      <p:ext uri="{BB962C8B-B14F-4D97-AF65-F5344CB8AC3E}">
        <p14:creationId xmlns:p14="http://schemas.microsoft.com/office/powerpoint/2010/main" val="30343287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1280731"/>
            <a:ext cx="22610512" cy="1003852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Mimlija l-art bil-ħlejjaq tiegħek.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Bierek, ruħ tiegħi,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il-Mulej.</a:t>
            </a:r>
          </a:p>
        </p:txBody>
      </p:sp>
    </p:spTree>
    <p:extLst>
      <p:ext uri="{BB962C8B-B14F-4D97-AF65-F5344CB8AC3E}">
        <p14:creationId xmlns:p14="http://schemas.microsoft.com/office/powerpoint/2010/main" val="37625666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3554262"/>
            <a:ext cx="22538504" cy="534700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Ġedded il-wiċċ tal-art, Mulej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5277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967846"/>
            <a:ext cx="23399750" cy="266429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Jew</a:t>
            </a:r>
          </a:p>
        </p:txBody>
      </p:sp>
    </p:spTree>
    <p:extLst>
      <p:ext uri="{BB962C8B-B14F-4D97-AF65-F5344CB8AC3E}">
        <p14:creationId xmlns:p14="http://schemas.microsoft.com/office/powerpoint/2010/main" val="83933529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0251" y="4787826"/>
            <a:ext cx="22332872" cy="5150973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Bit-tjieba tal-Mulej mimlija l-art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0251" y="611362"/>
            <a:ext cx="18084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Salm Responsorjali</a:t>
            </a:r>
            <a:endParaRPr lang="en-US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1977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2631" y="1241450"/>
            <a:ext cx="22394488" cy="997262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Sewwa hi l-kelma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kollox bil-fedeltà huwa għamel.</a:t>
            </a:r>
          </a:p>
        </p:txBody>
      </p:sp>
    </p:spTree>
    <p:extLst>
      <p:ext uri="{BB962C8B-B14F-4D97-AF65-F5344CB8AC3E}">
        <p14:creationId xmlns:p14="http://schemas.microsoft.com/office/powerpoint/2010/main" val="352445701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2631" y="1241450"/>
            <a:ext cx="22394488" cy="997262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 jħobb id-dritt u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s-sewwa;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bit-tjieba tal-Mulej mimlija l-art.</a:t>
            </a:r>
          </a:p>
        </p:txBody>
      </p:sp>
    </p:spTree>
    <p:extLst>
      <p:ext uri="{BB962C8B-B14F-4D97-AF65-F5344CB8AC3E}">
        <p14:creationId xmlns:p14="http://schemas.microsoft.com/office/powerpoint/2010/main" val="378887643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3554262"/>
            <a:ext cx="22538504" cy="534700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Bit-tjieba tal-Mulej mimlija l-art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75756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8615" y="1257430"/>
            <a:ext cx="22682520" cy="994066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Bil-kelma tal-Mulej saru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s-smewwiet,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b’nifs fommu t-tiżjin kollu tagħhom.</a:t>
            </a:r>
          </a:p>
        </p:txBody>
      </p:sp>
    </p:spTree>
    <p:extLst>
      <p:ext uri="{BB962C8B-B14F-4D97-AF65-F5344CB8AC3E}">
        <p14:creationId xmlns:p14="http://schemas.microsoft.com/office/powerpoint/2010/main" val="90725565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8615" y="2659322"/>
            <a:ext cx="22682520" cy="7281343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Bħal f’ġarra l-ilmijiet ġabar,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l-ibħra l-kbar fi mħażen.</a:t>
            </a:r>
          </a:p>
        </p:txBody>
      </p:sp>
    </p:spTree>
    <p:extLst>
      <p:ext uri="{BB962C8B-B14F-4D97-AF65-F5344CB8AC3E}">
        <p14:creationId xmlns:p14="http://schemas.microsoft.com/office/powerpoint/2010/main" val="76701524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3554262"/>
            <a:ext cx="22538504" cy="534700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Bit-tjieba tal-Mulej mimlija l-art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498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1184908"/>
            <a:ext cx="22898544" cy="1008571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U d-dawl Alla semmieh jum, u d-dlam sejjaħlu lejl. U dalam u sebaħ –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L-ewwel jum.</a:t>
            </a:r>
          </a:p>
        </p:txBody>
      </p:sp>
    </p:spTree>
    <p:extLst>
      <p:ext uri="{BB962C8B-B14F-4D97-AF65-F5344CB8AC3E}">
        <p14:creationId xmlns:p14="http://schemas.microsoft.com/office/powerpoint/2010/main" val="345367768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1208500"/>
            <a:ext cx="22610512" cy="1003852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Hieni l-ġens li l-Mulej hu Alla tiegħu,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il-poplu li hu għażel b’wirtu.</a:t>
            </a:r>
          </a:p>
        </p:txBody>
      </p:sp>
    </p:spTree>
    <p:extLst>
      <p:ext uri="{BB962C8B-B14F-4D97-AF65-F5344CB8AC3E}">
        <p14:creationId xmlns:p14="http://schemas.microsoft.com/office/powerpoint/2010/main" val="355563611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421876"/>
            <a:ext cx="22610512" cy="761177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Mill-għoli tas-smewwiet iħares il-Mulej,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jara l-bnedmin kollha.</a:t>
            </a:r>
          </a:p>
        </p:txBody>
      </p:sp>
    </p:spTree>
    <p:extLst>
      <p:ext uri="{BB962C8B-B14F-4D97-AF65-F5344CB8AC3E}">
        <p14:creationId xmlns:p14="http://schemas.microsoft.com/office/powerpoint/2010/main" val="176848863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3554262"/>
            <a:ext cx="22538504" cy="534700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Bit-tjieba tal-Mulej mimlija l-art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12060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1296144"/>
            <a:ext cx="22610512" cy="990039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Ruħna tixxennaq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għall-Mulej,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 l-għajnuna u t-tarka tagħna.</a:t>
            </a:r>
          </a:p>
        </p:txBody>
      </p:sp>
    </p:spTree>
    <p:extLst>
      <p:ext uri="{BB962C8B-B14F-4D97-AF65-F5344CB8AC3E}">
        <p14:creationId xmlns:p14="http://schemas.microsoft.com/office/powerpoint/2010/main" val="126059640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357686"/>
            <a:ext cx="22610512" cy="774015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 tkun, Mulej, it-tjieba tiegħek fuqna,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kif fik hi t-tama tagħna.</a:t>
            </a:r>
          </a:p>
        </p:txBody>
      </p:sp>
    </p:spTree>
    <p:extLst>
      <p:ext uri="{BB962C8B-B14F-4D97-AF65-F5344CB8AC3E}">
        <p14:creationId xmlns:p14="http://schemas.microsoft.com/office/powerpoint/2010/main" val="72502013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3554262"/>
            <a:ext cx="22538504" cy="534700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Bit-tjieba tal-Mulej mimlija l-art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88736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693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0708"/>
            <a:ext cx="22898544" cy="12245949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U qal Alla: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“Ħa jkun hemm medda f’nofs l-ilmijiet u tifred ilma minn ilma”.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U Alla għamel il-medda u</a:t>
            </a:r>
          </a:p>
        </p:txBody>
      </p:sp>
    </p:spTree>
    <p:extLst>
      <p:ext uri="{BB962C8B-B14F-4D97-AF65-F5344CB8AC3E}">
        <p14:creationId xmlns:p14="http://schemas.microsoft.com/office/powerpoint/2010/main" val="2588074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0708"/>
            <a:ext cx="22898544" cy="12245949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fired l-ilma ta’ taħt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il-medda mill-ilma ta’ fuq il-medda. U hekk sar. U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l-medda Alla semmieha sema. </a:t>
            </a:r>
          </a:p>
        </p:txBody>
      </p:sp>
    </p:spTree>
    <p:extLst>
      <p:ext uri="{BB962C8B-B14F-4D97-AF65-F5344CB8AC3E}">
        <p14:creationId xmlns:p14="http://schemas.microsoft.com/office/powerpoint/2010/main" val="1896039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0708"/>
            <a:ext cx="22898544" cy="12245949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U dalam u sebaħ – It-tieni jum. U qal Alla: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“Ħa jinġemgħu naħa waħda l-ilmijiet ta’ taħt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is-sema u jidher l-inxif”. </a:t>
            </a:r>
          </a:p>
        </p:txBody>
      </p:sp>
    </p:spTree>
    <p:extLst>
      <p:ext uri="{BB962C8B-B14F-4D97-AF65-F5344CB8AC3E}">
        <p14:creationId xmlns:p14="http://schemas.microsoft.com/office/powerpoint/2010/main" val="270393246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1040</Words>
  <Application>Microsoft Office PowerPoint</Application>
  <PresentationFormat>Custom</PresentationFormat>
  <Paragraphs>145</Paragraphs>
  <Slides>66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66</vt:i4>
      </vt:variant>
    </vt:vector>
  </HeadingPairs>
  <TitlesOfParts>
    <vt:vector size="72" baseType="lpstr">
      <vt:lpstr>Arial</vt:lpstr>
      <vt:lpstr>Calibri</vt:lpstr>
      <vt:lpstr>Maltese Times Roman</vt:lpstr>
      <vt:lpstr>Times New Roman</vt:lpstr>
      <vt:lpstr>Default Design</vt:lpstr>
      <vt:lpstr>13_Default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Alfred Caruana</dc:creator>
  <cp:lastModifiedBy>Alfred Caruan a</cp:lastModifiedBy>
  <cp:revision>68</cp:revision>
  <dcterms:created xsi:type="dcterms:W3CDTF">2011-05-17T18:28:43Z</dcterms:created>
  <dcterms:modified xsi:type="dcterms:W3CDTF">2023-03-22T10:02:27Z</dcterms:modified>
</cp:coreProperties>
</file>