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1581" r:id="rId3"/>
    <p:sldId id="1582" r:id="rId4"/>
    <p:sldId id="1583" r:id="rId5"/>
    <p:sldId id="1609" r:id="rId6"/>
    <p:sldId id="1610" r:id="rId7"/>
    <p:sldId id="1611" r:id="rId8"/>
    <p:sldId id="1612" r:id="rId9"/>
    <p:sldId id="1613" r:id="rId10"/>
    <p:sldId id="1614" r:id="rId11"/>
    <p:sldId id="1615" r:id="rId12"/>
    <p:sldId id="1597" r:id="rId13"/>
    <p:sldId id="1598" r:id="rId14"/>
    <p:sldId id="1599" r:id="rId15"/>
    <p:sldId id="1616" r:id="rId16"/>
    <p:sldId id="1600" r:id="rId17"/>
    <p:sldId id="1601" r:id="rId18"/>
    <p:sldId id="1617" r:id="rId19"/>
    <p:sldId id="1602" r:id="rId20"/>
    <p:sldId id="1603" r:id="rId21"/>
    <p:sldId id="1618" r:id="rId22"/>
    <p:sldId id="1605" r:id="rId23"/>
    <p:sldId id="1619" r:id="rId24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300"/>
    <a:srgbClr val="663300"/>
    <a:srgbClr val="003300"/>
    <a:srgbClr val="002D86"/>
    <a:srgbClr val="0000CC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4" autoAdjust="0"/>
    <p:restoredTop sz="94660"/>
  </p:normalViewPr>
  <p:slideViewPr>
    <p:cSldViewPr>
      <p:cViewPr varScale="1">
        <p:scale>
          <a:sx n="35" d="100"/>
          <a:sy n="35" d="100"/>
        </p:scale>
        <p:origin x="144" y="900"/>
      </p:cViewPr>
      <p:guideLst>
        <p:guide orient="horz" pos="3923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C5EFEF-9FEB-41DE-B7F1-969D8A0A614E}" type="datetimeFigureOut">
              <a:rPr lang="mt-MT"/>
              <a:pPr>
                <a:defRPr/>
              </a:pPr>
              <a:t>22/03/2023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3FFD74-27C5-45F6-B032-6B2AFE5A54B8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39517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C63CF-C398-4235-9E7C-E646646D587E}" type="slidenum">
              <a:rPr lang="mt-MT" altLang="mt-MT" smtClean="0">
                <a:latin typeface="Maltese Times Roman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mt-MT" altLang="mt-MT">
              <a:latin typeface="Maltese Times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2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6724-102B-40F5-B795-68B58E86E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C2DB-810B-4807-BC9F-29AFC771C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6DFD-BCEA-4251-A7B0-AFE8B9398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1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5" y="3914166"/>
            <a:ext cx="19889789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5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36113" indent="0" algn="ctr">
              <a:buNone/>
              <a:defRPr/>
            </a:lvl2pPr>
            <a:lvl3pPr marL="2072232" indent="0" algn="ctr">
              <a:buNone/>
              <a:defRPr/>
            </a:lvl3pPr>
            <a:lvl4pPr marL="3108345" indent="0" algn="ctr">
              <a:buNone/>
              <a:defRPr/>
            </a:lvl4pPr>
            <a:lvl5pPr marL="4144465" indent="0" algn="ctr">
              <a:buNone/>
              <a:defRPr/>
            </a:lvl5pPr>
            <a:lvl6pPr marL="5180578" indent="0" algn="ctr">
              <a:buNone/>
              <a:defRPr/>
            </a:lvl6pPr>
            <a:lvl7pPr marL="6216697" indent="0" algn="ctr">
              <a:buNone/>
              <a:defRPr/>
            </a:lvl7pPr>
            <a:lvl8pPr marL="7252811" indent="0" algn="ctr">
              <a:buNone/>
              <a:defRPr/>
            </a:lvl8pPr>
            <a:lvl9pPr marL="82889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6C30721-3B44-4468-89D7-C068872F31EE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57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294D5936-0DD8-47C6-A480-1953A400C58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>
          <p15:clr>
            <a:srgbClr val="FBAE40"/>
          </p15:clr>
        </p15:guide>
        <p15:guide id="2" pos="737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6660"/>
            <a:ext cx="19889789" cy="2502497"/>
          </a:xfrm>
        </p:spPr>
        <p:txBody>
          <a:bodyPr anchor="t"/>
          <a:lstStyle>
            <a:lvl1pPr algn="l">
              <a:defRPr sz="907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0427"/>
            <a:ext cx="19889789" cy="2756246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113" indent="0">
              <a:buNone/>
              <a:defRPr sz="4034"/>
            </a:lvl2pPr>
            <a:lvl3pPr marL="2072232" indent="0">
              <a:buNone/>
              <a:defRPr sz="3585"/>
            </a:lvl3pPr>
            <a:lvl4pPr marL="3108345" indent="0">
              <a:buNone/>
              <a:defRPr sz="3137"/>
            </a:lvl4pPr>
            <a:lvl5pPr marL="4144465" indent="0">
              <a:buNone/>
              <a:defRPr sz="3137"/>
            </a:lvl5pPr>
            <a:lvl6pPr marL="5180578" indent="0">
              <a:buNone/>
              <a:defRPr sz="3137"/>
            </a:lvl6pPr>
            <a:lvl7pPr marL="6216697" indent="0">
              <a:buNone/>
              <a:defRPr sz="3137"/>
            </a:lvl7pPr>
            <a:lvl8pPr marL="7252811" indent="0">
              <a:buNone/>
              <a:defRPr sz="3137"/>
            </a:lvl8pPr>
            <a:lvl9pPr marL="8288927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98CAFBD-092D-4FFD-8FDA-3509A6F419C8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5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000"/>
            <a:ext cx="10334890" cy="8315410"/>
          </a:xfrm>
        </p:spPr>
        <p:txBody>
          <a:bodyPr/>
          <a:lstStyle>
            <a:lvl1pPr>
              <a:defRPr sz="6387"/>
            </a:lvl1pPr>
            <a:lvl2pPr>
              <a:defRPr sz="5491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F7659F41-4226-49F2-9D27-9D9AFB70F1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27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427"/>
            <a:ext cx="1033895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5829"/>
            <a:ext cx="1033895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4" y="2820427"/>
            <a:ext cx="10343013" cy="1175414"/>
          </a:xfrm>
        </p:spPr>
        <p:txBody>
          <a:bodyPr anchor="b"/>
          <a:lstStyle>
            <a:lvl1pPr marL="0" indent="0">
              <a:buNone/>
              <a:defRPr sz="5491" b="1"/>
            </a:lvl1pPr>
            <a:lvl2pPr marL="1036113" indent="0">
              <a:buNone/>
              <a:defRPr sz="4482" b="1"/>
            </a:lvl2pPr>
            <a:lvl3pPr marL="2072232" indent="0">
              <a:buNone/>
              <a:defRPr sz="4034" b="1"/>
            </a:lvl3pPr>
            <a:lvl4pPr marL="3108345" indent="0">
              <a:buNone/>
              <a:defRPr sz="3585" b="1"/>
            </a:lvl4pPr>
            <a:lvl5pPr marL="4144465" indent="0">
              <a:buNone/>
              <a:defRPr sz="3585" b="1"/>
            </a:lvl5pPr>
            <a:lvl6pPr marL="5180578" indent="0">
              <a:buNone/>
              <a:defRPr sz="3585" b="1"/>
            </a:lvl6pPr>
            <a:lvl7pPr marL="6216697" indent="0">
              <a:buNone/>
              <a:defRPr sz="3585" b="1"/>
            </a:lvl7pPr>
            <a:lvl8pPr marL="7252811" indent="0">
              <a:buNone/>
              <a:defRPr sz="3585" b="1"/>
            </a:lvl8pPr>
            <a:lvl9pPr marL="8288927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4" y="3995829"/>
            <a:ext cx="10343013" cy="7259578"/>
          </a:xfrm>
        </p:spPr>
        <p:txBody>
          <a:bodyPr/>
          <a:lstStyle>
            <a:lvl1pPr>
              <a:defRPr sz="5491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8B92201-9F4E-4818-B337-E97608A19B8A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69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D5506D70-1C2E-4731-A269-CA197BC64F40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731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797642A-B5AA-47A5-8412-4E096B1C9FDF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1" y="501678"/>
            <a:ext cx="7698357" cy="2134998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9"/>
            <a:ext cx="13081110" cy="10753741"/>
          </a:xfrm>
        </p:spPr>
        <p:txBody>
          <a:bodyPr/>
          <a:lstStyle>
            <a:lvl1pPr>
              <a:defRPr sz="7284"/>
            </a:lvl1pPr>
            <a:lvl2pPr>
              <a:defRPr sz="6387"/>
            </a:lvl2pPr>
            <a:lvl3pPr>
              <a:defRPr sz="5491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1" y="2636666"/>
            <a:ext cx="7698357" cy="8618742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BEEE8AD3-22D1-4005-93E3-272AB6D9A0DB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60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FC642-9867-4BF5-80BC-1D0E9B08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19994"/>
            <a:ext cx="14039850" cy="1041250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846"/>
            <a:ext cx="14039850" cy="7559993"/>
          </a:xfrm>
        </p:spPr>
        <p:txBody>
          <a:bodyPr/>
          <a:lstStyle>
            <a:lvl1pPr marL="0" indent="0">
              <a:buNone/>
              <a:defRPr sz="7284"/>
            </a:lvl1pPr>
            <a:lvl2pPr marL="1036113" indent="0">
              <a:buNone/>
              <a:defRPr sz="6387"/>
            </a:lvl2pPr>
            <a:lvl3pPr marL="2072232" indent="0">
              <a:buNone/>
              <a:defRPr sz="5491"/>
            </a:lvl3pPr>
            <a:lvl4pPr marL="3108345" indent="0">
              <a:buNone/>
              <a:defRPr sz="4482"/>
            </a:lvl4pPr>
            <a:lvl5pPr marL="4144465" indent="0">
              <a:buNone/>
              <a:defRPr sz="4482"/>
            </a:lvl5pPr>
            <a:lvl6pPr marL="5180578" indent="0">
              <a:buNone/>
              <a:defRPr sz="4482"/>
            </a:lvl6pPr>
            <a:lvl7pPr marL="6216697" indent="0">
              <a:buNone/>
              <a:defRPr sz="4482"/>
            </a:lvl7pPr>
            <a:lvl8pPr marL="7252811" indent="0">
              <a:buNone/>
              <a:defRPr sz="4482"/>
            </a:lvl8pPr>
            <a:lvl9pPr marL="8288927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1253"/>
            <a:ext cx="14039850" cy="1478748"/>
          </a:xfrm>
        </p:spPr>
        <p:txBody>
          <a:bodyPr/>
          <a:lstStyle>
            <a:lvl1pPr marL="0" indent="0">
              <a:buNone/>
              <a:defRPr sz="3137"/>
            </a:lvl1pPr>
            <a:lvl2pPr marL="1036113" indent="0">
              <a:buNone/>
              <a:defRPr sz="2690"/>
            </a:lvl2pPr>
            <a:lvl3pPr marL="2072232" indent="0">
              <a:buNone/>
              <a:defRPr sz="2241"/>
            </a:lvl3pPr>
            <a:lvl4pPr marL="3108345" indent="0">
              <a:buNone/>
              <a:defRPr sz="2017"/>
            </a:lvl4pPr>
            <a:lvl5pPr marL="4144465" indent="0">
              <a:buNone/>
              <a:defRPr sz="2017"/>
            </a:lvl5pPr>
            <a:lvl6pPr marL="5180578" indent="0">
              <a:buNone/>
              <a:defRPr sz="2017"/>
            </a:lvl6pPr>
            <a:lvl7pPr marL="6216697" indent="0">
              <a:buNone/>
              <a:defRPr sz="2017"/>
            </a:lvl7pPr>
            <a:lvl8pPr marL="7252811" indent="0">
              <a:buNone/>
              <a:defRPr sz="2017"/>
            </a:lvl8pPr>
            <a:lvl9pPr marL="8288927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94CFA7BB-DB66-447B-B538-407F6E131694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94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6D81FA24-A0C8-4D25-AC31-424CABF1DAE5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9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587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587"/>
            <a:ext cx="15404836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232">
              <a:defRPr/>
            </a:pPr>
            <a:fld id="{32EF92E3-324E-487D-995F-E9E6C3548832}" type="slidenum">
              <a:rPr lang="en-US" smtClean="0">
                <a:cs typeface="Arial" charset="0"/>
              </a:rPr>
              <a:pPr defTabSz="2072232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631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35"/>
            <a:ext cx="21059776" cy="107508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109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109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35D7-068E-44B8-A7CE-FFD658F52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0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0136A-9CC2-4295-886D-8883D3CD2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233F1-BB97-4335-8BE4-B22A505B7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A3B0-0ED4-4E0D-B544-7A53B3E66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9AD56-038F-42B1-BE5F-5FCF1ADA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58132-3B6A-4F4E-9488-B2CEE725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2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5CC3A-2692-432E-BAE4-FD66B865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C6AA959A-2B40-458F-812F-4CA5197E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1" y="505192"/>
            <a:ext cx="21061555" cy="209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1" y="2940819"/>
            <a:ext cx="21061555" cy="831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3327"/>
            <a:ext cx="5461128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3327"/>
            <a:ext cx="7409624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endParaRPr lang="en-US"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6" y="11473327"/>
            <a:ext cx="5461129" cy="87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531">
              <a:defRPr/>
            </a:pPr>
            <a:fld id="{1D059D40-979D-4540-8218-0003113E700F}" type="slidenum">
              <a:rPr lang="en-US" smtClean="0">
                <a:cs typeface="Arial" charset="0"/>
              </a:rPr>
              <a:pPr defTabSz="1023531"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5pPr>
      <a:lvl6pPr marL="1036113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6pPr>
      <a:lvl7pPr marL="2072232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7pPr>
      <a:lvl8pPr marL="310834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8pPr>
      <a:lvl9pPr marL="4144465" algn="ctr" rtl="0" eaLnBrk="1" fontAlgn="base" hangingPunct="1">
        <a:spcBef>
          <a:spcPct val="0"/>
        </a:spcBef>
        <a:spcAft>
          <a:spcPct val="0"/>
        </a:spcAft>
        <a:defRPr sz="9972">
          <a:solidFill>
            <a:schemeClr val="tx2"/>
          </a:solidFill>
          <a:latin typeface="Arial" charset="0"/>
        </a:defRPr>
      </a:lvl9pPr>
    </p:titleStyle>
    <p:bodyStyle>
      <a:lvl1pPr marL="776534" indent="-776534" algn="l" rtl="0" eaLnBrk="0" fontAlgn="base" hangingPunct="0">
        <a:spcBef>
          <a:spcPct val="20000"/>
        </a:spcBef>
        <a:spcAft>
          <a:spcPct val="0"/>
        </a:spcAft>
        <a:buChar char="•"/>
        <a:defRPr sz="7284">
          <a:solidFill>
            <a:schemeClr val="tx1"/>
          </a:solidFill>
          <a:latin typeface="+mn-lt"/>
          <a:ea typeface="+mn-ea"/>
          <a:cs typeface="+mn-cs"/>
        </a:defRPr>
      </a:lvl1pPr>
      <a:lvl2pPr marL="1682780" indent="-646809" algn="l" rtl="0" eaLnBrk="0" fontAlgn="base" hangingPunct="0">
        <a:spcBef>
          <a:spcPct val="20000"/>
        </a:spcBef>
        <a:spcAft>
          <a:spcPct val="0"/>
        </a:spcAft>
        <a:buChar char="–"/>
        <a:defRPr sz="6387">
          <a:solidFill>
            <a:schemeClr val="tx1"/>
          </a:solidFill>
          <a:latin typeface="+mn-lt"/>
        </a:defRPr>
      </a:lvl2pPr>
      <a:lvl3pPr marL="2589027" indent="-517097" algn="l" rtl="0" eaLnBrk="0" fontAlgn="base" hangingPunct="0">
        <a:spcBef>
          <a:spcPct val="20000"/>
        </a:spcBef>
        <a:spcAft>
          <a:spcPct val="0"/>
        </a:spcAft>
        <a:buChar char="•"/>
        <a:defRPr sz="5491">
          <a:solidFill>
            <a:schemeClr val="tx1"/>
          </a:solidFill>
          <a:latin typeface="+mn-lt"/>
        </a:defRPr>
      </a:lvl3pPr>
      <a:lvl4pPr marL="3624986" indent="-517097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0957" indent="-517097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863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4754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0867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6985" indent="-518061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113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232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34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465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0578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669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2811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8927" algn="l" defTabSz="2072232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2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B937AC-7F2E-F136-3B52-B9321E590F36}"/>
              </a:ext>
            </a:extLst>
          </p:cNvPr>
          <p:cNvSpPr txBox="1"/>
          <p:nvPr/>
        </p:nvSpPr>
        <p:spPr>
          <a:xfrm>
            <a:off x="0" y="1603420"/>
            <a:ext cx="23399750" cy="9248686"/>
          </a:xfrm>
          <a:prstGeom prst="rect">
            <a:avLst/>
          </a:prstGeom>
          <a:noFill/>
          <a:effectLst>
            <a:glow rad="1905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kumimoji="0" lang="mt-MT" sz="1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tal-Epistola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mt-MT" sz="10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mt-MT" sz="17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524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Kristu qam mill-imwiet biex ma jmutx aktar.</a:t>
            </a:r>
            <a:endParaRPr kumimoji="0" lang="mt-MT" sz="17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01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ltese Times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85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3851499"/>
            <a:ext cx="22682520" cy="475252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għad-dnub, iżda ħajjin għal Alla fi Kristu Ġesù.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0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707706"/>
            <a:ext cx="233997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66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39" y="4643810"/>
            <a:ext cx="22332872" cy="51845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hallelujah, hallelujah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251" y="611362"/>
            <a:ext cx="1808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2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1421582"/>
            <a:ext cx="22394488" cy="961236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Faħħru lill-Mulej, għaliex hu tajjeb,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għal dejjem it-tjieba tiegħu!</a:t>
            </a:r>
          </a:p>
        </p:txBody>
      </p:sp>
    </p:spTree>
    <p:extLst>
      <p:ext uri="{BB962C8B-B14F-4D97-AF65-F5344CB8AC3E}">
        <p14:creationId xmlns:p14="http://schemas.microsoft.com/office/powerpoint/2010/main" val="3602084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2631" y="2483347"/>
            <a:ext cx="22394488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 jgħidu wlied Iżrael: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“Għal dejjem it-tjieba tiegħu”.</a:t>
            </a:r>
          </a:p>
        </p:txBody>
      </p:sp>
    </p:spTree>
    <p:extLst>
      <p:ext uri="{BB962C8B-B14F-4D97-AF65-F5344CB8AC3E}">
        <p14:creationId xmlns:p14="http://schemas.microsoft.com/office/powerpoint/2010/main" val="1147930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69010"/>
            <a:ext cx="22538504" cy="511750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hallelujah, hallelujah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31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313793"/>
            <a:ext cx="22682520" cy="997240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Il-leminija tal-Mulej ’il fuq merfugħa,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il-leminija tal-Mulej għamlet ħwejjeġ ta’ ħila.</a:t>
            </a:r>
          </a:p>
        </p:txBody>
      </p:sp>
    </p:spTree>
    <p:extLst>
      <p:ext uri="{BB962C8B-B14F-4D97-AF65-F5344CB8AC3E}">
        <p14:creationId xmlns:p14="http://schemas.microsoft.com/office/powerpoint/2010/main" val="199339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615" y="1277566"/>
            <a:ext cx="22682520" cy="990039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 mmutx, imma nibqa’ ngħix,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nħabbar l-għemejjel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tal-Mulej.</a:t>
            </a:r>
          </a:p>
        </p:txBody>
      </p:sp>
    </p:spTree>
    <p:extLst>
      <p:ext uri="{BB962C8B-B14F-4D97-AF65-F5344CB8AC3E}">
        <p14:creationId xmlns:p14="http://schemas.microsoft.com/office/powerpoint/2010/main" val="234389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653477"/>
            <a:ext cx="22538504" cy="51485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hallelujah, hallelujah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57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447343"/>
            <a:ext cx="22610512" cy="75608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Il-ġebla li warrbu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l-bennejja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saret il-ġebla tax-xewka.</a:t>
            </a:r>
          </a:p>
        </p:txBody>
      </p:sp>
    </p:spTree>
    <p:extLst>
      <p:ext uri="{BB962C8B-B14F-4D97-AF65-F5344CB8AC3E}">
        <p14:creationId xmlns:p14="http://schemas.microsoft.com/office/powerpoint/2010/main" val="396175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99271"/>
            <a:ext cx="23399750" cy="885698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mill-Ittra ta’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Pawl Appostlu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lir-Rumani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Rum 6, 3-11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551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1223207"/>
            <a:ext cx="22610512" cy="1000911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Bis-saħħa tal-Mulej seħħ dan: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ħaġa tal-għaġeb f’għajnejna.</a:t>
            </a:r>
          </a:p>
        </p:txBody>
      </p:sp>
    </p:spTree>
    <p:extLst>
      <p:ext uri="{BB962C8B-B14F-4D97-AF65-F5344CB8AC3E}">
        <p14:creationId xmlns:p14="http://schemas.microsoft.com/office/powerpoint/2010/main" val="3451490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8635" y="3707483"/>
            <a:ext cx="22538504" cy="504078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nn-NO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hallelujah, hallelujah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23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277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Ħuti, ma tafux li aħna lkoll li tgħammidna fi Kristu Ġesù, tgħammidna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fil-mewt tiegħu? Indfinna miegħu fil-mewt permezz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4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tal-magħmudija sabiex kif Kristu kien imqajjem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mill-imwiet permezz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tal-qawwa glorjuża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tal-Missier, hekk aħna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0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ngħixu ħajja ġdida. Jekk aħna sirna ħaġa waħda miegħu f’mewt tixbah lil tiegħu, hekk ningħaqdu miegħu fil-qawmien tiegħu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5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mill-mewt.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Dan nafu: li l-bniedem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il-qadim tagħna ssallab miegħu, biex jinqered dan il-ġisem tad-dnub, sabiex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2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ma nkunux aktar ilsiera tad-dnub. Min imut, jeħles mid-dnub. Jekk aħna mitna ma’ Kristu, nemmnu wkoll li għad ngħixu ma’ Kristu. 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31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Nafu li Kristu qam mill-imwiet u ma jmutx aktar; il-mewt ma għadhiex taħkem fuqu. Hu li miet, miet darba għal dejjem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8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251322"/>
            <a:ext cx="22682520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6000" dirty="0">
                <a:latin typeface="Times New Roman" pitchFamily="18" charset="0"/>
                <a:cs typeface="Times New Roman" pitchFamily="18" charset="0"/>
              </a:rPr>
              <a:t>għad-dnub; u issa li qiegħed jgħix, qiegħed jgħix għal Alla. Hekk ukoll intom għandkom tqisu lilkom infuskom mejtin</a:t>
            </a:r>
            <a:endParaRPr lang="mt-MT" alt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493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291</Words>
  <Application>Microsoft Office PowerPoint</Application>
  <PresentationFormat>Custom</PresentationFormat>
  <Paragraphs>43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Maltese Times Roman</vt:lpstr>
      <vt:lpstr>Times New Roman</vt:lpstr>
      <vt:lpstr>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71</cp:revision>
  <dcterms:created xsi:type="dcterms:W3CDTF">2011-05-17T18:28:43Z</dcterms:created>
  <dcterms:modified xsi:type="dcterms:W3CDTF">2023-03-22T09:58:31Z</dcterms:modified>
</cp:coreProperties>
</file>