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8"/>
  </p:notesMasterIdLst>
  <p:sldIdLst>
    <p:sldId id="1127" r:id="rId3"/>
    <p:sldId id="1221" r:id="rId4"/>
    <p:sldId id="1220" r:id="rId5"/>
    <p:sldId id="1222" r:id="rId6"/>
    <p:sldId id="1223" r:id="rId7"/>
    <p:sldId id="1224" r:id="rId8"/>
    <p:sldId id="1225" r:id="rId9"/>
    <p:sldId id="1226" r:id="rId10"/>
    <p:sldId id="1227" r:id="rId11"/>
    <p:sldId id="1228" r:id="rId12"/>
    <p:sldId id="1229" r:id="rId13"/>
    <p:sldId id="1230" r:id="rId14"/>
    <p:sldId id="1231" r:id="rId15"/>
    <p:sldId id="1232" r:id="rId16"/>
    <p:sldId id="300" r:id="rId17"/>
    <p:sldId id="267" r:id="rId18"/>
    <p:sldId id="1159" r:id="rId19"/>
    <p:sldId id="1091" r:id="rId20"/>
    <p:sldId id="269" r:id="rId21"/>
    <p:sldId id="1160" r:id="rId22"/>
    <p:sldId id="309" r:id="rId23"/>
    <p:sldId id="271" r:id="rId24"/>
    <p:sldId id="1161" r:id="rId25"/>
    <p:sldId id="1090" r:id="rId26"/>
    <p:sldId id="1116" r:id="rId27"/>
    <p:sldId id="1162" r:id="rId28"/>
    <p:sldId id="1117" r:id="rId29"/>
    <p:sldId id="1163" r:id="rId30"/>
    <p:sldId id="1165" r:id="rId31"/>
    <p:sldId id="1164" r:id="rId32"/>
    <p:sldId id="1251" r:id="rId33"/>
    <p:sldId id="1234" r:id="rId34"/>
    <p:sldId id="1235" r:id="rId35"/>
    <p:sldId id="1252" r:id="rId36"/>
    <p:sldId id="1237" r:id="rId37"/>
    <p:sldId id="1238" r:id="rId38"/>
    <p:sldId id="1253" r:id="rId39"/>
    <p:sldId id="1240" r:id="rId40"/>
    <p:sldId id="1241" r:id="rId41"/>
    <p:sldId id="1254" r:id="rId42"/>
    <p:sldId id="1243" r:id="rId43"/>
    <p:sldId id="1244" r:id="rId44"/>
    <p:sldId id="1255" r:id="rId45"/>
    <p:sldId id="1246" r:id="rId46"/>
    <p:sldId id="1256" r:id="rId47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3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2D86"/>
    <a:srgbClr val="663300"/>
    <a:srgbClr val="0000CC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4" autoAdjust="0"/>
    <p:restoredTop sz="94660"/>
  </p:normalViewPr>
  <p:slideViewPr>
    <p:cSldViewPr>
      <p:cViewPr varScale="1">
        <p:scale>
          <a:sx n="35" d="100"/>
          <a:sy n="35" d="100"/>
        </p:scale>
        <p:origin x="144" y="900"/>
      </p:cViewPr>
      <p:guideLst>
        <p:guide orient="horz" pos="3923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5EFEF-9FEB-41DE-B7F1-969D8A0A614E}" type="datetimeFigureOut">
              <a:rPr lang="mt-MT"/>
              <a:pPr>
                <a:defRPr/>
              </a:pPr>
              <a:t>22/03/2023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3FFD74-27C5-45F6-B032-6B2AFE5A54B8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951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mt-MT" altLang="mt-MT">
              <a:latin typeface="Maltese Times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3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mt-MT" altLang="mt-MT">
              <a:latin typeface="Maltese Times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6724-102B-40F5-B795-68B58E86E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C2DB-810B-4807-BC9F-29AFC771C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6DFD-BCEA-4251-A7B0-AFE8B9398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1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5" y="3914166"/>
            <a:ext cx="19889789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5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36113" indent="0" algn="ctr">
              <a:buNone/>
              <a:defRPr/>
            </a:lvl2pPr>
            <a:lvl3pPr marL="2072232" indent="0" algn="ctr">
              <a:buNone/>
              <a:defRPr/>
            </a:lvl3pPr>
            <a:lvl4pPr marL="3108345" indent="0" algn="ctr">
              <a:buNone/>
              <a:defRPr/>
            </a:lvl4pPr>
            <a:lvl5pPr marL="4144465" indent="0" algn="ctr">
              <a:buNone/>
              <a:defRPr/>
            </a:lvl5pPr>
            <a:lvl6pPr marL="5180578" indent="0" algn="ctr">
              <a:buNone/>
              <a:defRPr/>
            </a:lvl6pPr>
            <a:lvl7pPr marL="6216697" indent="0" algn="ctr">
              <a:buNone/>
              <a:defRPr/>
            </a:lvl7pPr>
            <a:lvl8pPr marL="7252811" indent="0" algn="ctr">
              <a:buNone/>
              <a:defRPr/>
            </a:lvl8pPr>
            <a:lvl9pPr marL="82889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6C30721-3B44-4468-89D7-C068872F31EE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294D5936-0DD8-47C6-A480-1953A400C58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52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>
          <p15:clr>
            <a:srgbClr val="FBAE40"/>
          </p15:clr>
        </p15:guide>
        <p15:guide id="2" pos="737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9" cy="2502497"/>
          </a:xfrm>
        </p:spPr>
        <p:txBody>
          <a:bodyPr anchor="t"/>
          <a:lstStyle>
            <a:lvl1pPr algn="l">
              <a:defRPr sz="907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27"/>
            <a:ext cx="19889789" cy="2756246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113" indent="0">
              <a:buNone/>
              <a:defRPr sz="4034"/>
            </a:lvl2pPr>
            <a:lvl3pPr marL="2072232" indent="0">
              <a:buNone/>
              <a:defRPr sz="3585"/>
            </a:lvl3pPr>
            <a:lvl4pPr marL="3108345" indent="0">
              <a:buNone/>
              <a:defRPr sz="3137"/>
            </a:lvl4pPr>
            <a:lvl5pPr marL="4144465" indent="0">
              <a:buNone/>
              <a:defRPr sz="3137"/>
            </a:lvl5pPr>
            <a:lvl6pPr marL="5180578" indent="0">
              <a:buNone/>
              <a:defRPr sz="3137"/>
            </a:lvl6pPr>
            <a:lvl7pPr marL="6216697" indent="0">
              <a:buNone/>
              <a:defRPr sz="3137"/>
            </a:lvl7pPr>
            <a:lvl8pPr marL="7252811" indent="0">
              <a:buNone/>
              <a:defRPr sz="3137"/>
            </a:lvl8pPr>
            <a:lvl9pPr marL="8288927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98CAFBD-092D-4FFD-8FDA-3509A6F419C8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7659F41-4226-49F2-9D27-9D9AFB70F1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27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427"/>
            <a:ext cx="1033895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5829"/>
            <a:ext cx="1033895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4" y="2820427"/>
            <a:ext cx="1034301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4" y="3995829"/>
            <a:ext cx="1034301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8B92201-9F4E-4818-B337-E97608A19B8A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69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D5506D70-1C2E-4731-A269-CA197BC64F4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31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797642A-B5AA-47A5-8412-4E096B1C9F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678"/>
            <a:ext cx="7698357" cy="2134998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9"/>
            <a:ext cx="13081110" cy="10753741"/>
          </a:xfrm>
        </p:spPr>
        <p:txBody>
          <a:bodyPr/>
          <a:lstStyle>
            <a:lvl1pPr>
              <a:defRPr sz="7284"/>
            </a:lvl1pPr>
            <a:lvl2pPr>
              <a:defRPr sz="6387"/>
            </a:lvl2pPr>
            <a:lvl3pPr>
              <a:defRPr sz="5491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666"/>
            <a:ext cx="7698357" cy="8618742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EEE8AD3-22D1-4005-93E3-272AB6D9A0DB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C642-9867-4BF5-80BC-1D0E9B08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19994"/>
            <a:ext cx="14039850" cy="1041250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846"/>
            <a:ext cx="14039850" cy="7559993"/>
          </a:xfrm>
        </p:spPr>
        <p:txBody>
          <a:bodyPr/>
          <a:lstStyle>
            <a:lvl1pPr marL="0" indent="0">
              <a:buNone/>
              <a:defRPr sz="7284"/>
            </a:lvl1pPr>
            <a:lvl2pPr marL="1036113" indent="0">
              <a:buNone/>
              <a:defRPr sz="6387"/>
            </a:lvl2pPr>
            <a:lvl3pPr marL="2072232" indent="0">
              <a:buNone/>
              <a:defRPr sz="5491"/>
            </a:lvl3pPr>
            <a:lvl4pPr marL="3108345" indent="0">
              <a:buNone/>
              <a:defRPr sz="4482"/>
            </a:lvl4pPr>
            <a:lvl5pPr marL="4144465" indent="0">
              <a:buNone/>
              <a:defRPr sz="4482"/>
            </a:lvl5pPr>
            <a:lvl6pPr marL="5180578" indent="0">
              <a:buNone/>
              <a:defRPr sz="4482"/>
            </a:lvl6pPr>
            <a:lvl7pPr marL="6216697" indent="0">
              <a:buNone/>
              <a:defRPr sz="4482"/>
            </a:lvl7pPr>
            <a:lvl8pPr marL="7252811" indent="0">
              <a:buNone/>
              <a:defRPr sz="4482"/>
            </a:lvl8pPr>
            <a:lvl9pPr marL="8288927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1253"/>
            <a:ext cx="14039850" cy="1478748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94CFA7BB-DB66-447B-B538-407F6E131694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94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D81FA24-A0C8-4D25-AC31-424CABF1DAE5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94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7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2EF92E3-324E-487D-995F-E9E6C3548832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6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35"/>
            <a:ext cx="21059776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109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35D7-068E-44B8-A7CE-FFD658F5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36A-9CC2-4295-886D-8883D3CD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33F1-BB97-4335-8BE4-B22A505B7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A3B0-0ED4-4E0D-B544-7A53B3E6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AD56-038F-42B1-BE5F-5FCF1ADA0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58132-3B6A-4F4E-9488-B2CEE725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5CC3A-2692-432E-BAE4-FD66B865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C6AA959A-2B40-458F-812F-4CA5197E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1" y="505192"/>
            <a:ext cx="21061555" cy="209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1" y="2940819"/>
            <a:ext cx="21061555" cy="831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3327"/>
            <a:ext cx="5461128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3327"/>
            <a:ext cx="7409624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6" y="11473327"/>
            <a:ext cx="5461129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fld id="{1D059D40-979D-4540-8218-0003113E700F}" type="slidenum">
              <a:rPr lang="en-US" smtClean="0">
                <a:cs typeface="Arial" charset="0"/>
              </a:rPr>
              <a:pPr defTabSz="1023531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5pPr>
      <a:lvl6pPr marL="1036113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6pPr>
      <a:lvl7pPr marL="2072232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7pPr>
      <a:lvl8pPr marL="310834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8pPr>
      <a:lvl9pPr marL="414446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9pPr>
    </p:titleStyle>
    <p:bodyStyle>
      <a:lvl1pPr marL="776534" indent="-776534" algn="l" rtl="0" eaLnBrk="0" fontAlgn="base" hangingPunct="0">
        <a:spcBef>
          <a:spcPct val="20000"/>
        </a:spcBef>
        <a:spcAft>
          <a:spcPct val="0"/>
        </a:spcAft>
        <a:buChar char="•"/>
        <a:defRPr sz="7284">
          <a:solidFill>
            <a:schemeClr val="tx1"/>
          </a:solidFill>
          <a:latin typeface="+mn-lt"/>
          <a:ea typeface="+mn-ea"/>
          <a:cs typeface="+mn-cs"/>
        </a:defRPr>
      </a:lvl1pPr>
      <a:lvl2pPr marL="1682780" indent="-646809" algn="l" rtl="0" eaLnBrk="0" fontAlgn="base" hangingPunct="0">
        <a:spcBef>
          <a:spcPct val="20000"/>
        </a:spcBef>
        <a:spcAft>
          <a:spcPct val="0"/>
        </a:spcAft>
        <a:buChar char="–"/>
        <a:defRPr sz="6387">
          <a:solidFill>
            <a:schemeClr val="tx1"/>
          </a:solidFill>
          <a:latin typeface="+mn-lt"/>
        </a:defRPr>
      </a:lvl2pPr>
      <a:lvl3pPr marL="2589027" indent="-517097" algn="l" rtl="0" eaLnBrk="0" fontAlgn="base" hangingPunct="0">
        <a:spcBef>
          <a:spcPct val="20000"/>
        </a:spcBef>
        <a:spcAft>
          <a:spcPct val="0"/>
        </a:spcAft>
        <a:buChar char="•"/>
        <a:defRPr sz="5491">
          <a:solidFill>
            <a:schemeClr val="tx1"/>
          </a:solidFill>
          <a:latin typeface="+mn-lt"/>
        </a:defRPr>
      </a:lvl3pPr>
      <a:lvl4pPr marL="3624986" indent="-517097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0957" indent="-517097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863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4754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0867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698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113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232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34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46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0578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669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2811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892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1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B937AC-7F2E-F136-3B52-B9321E590F36}"/>
              </a:ext>
            </a:extLst>
          </p:cNvPr>
          <p:cNvSpPr txBox="1"/>
          <p:nvPr/>
        </p:nvSpPr>
        <p:spPr>
          <a:xfrm>
            <a:off x="-8882" y="0"/>
            <a:ext cx="23399750" cy="12865060"/>
          </a:xfrm>
          <a:prstGeom prst="rect">
            <a:avLst/>
          </a:prstGeom>
          <a:solidFill>
            <a:srgbClr val="462300"/>
          </a:solidFill>
          <a:effectLst>
            <a:glow rad="1905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L-1 </a:t>
            </a:r>
            <a:r>
              <a:rPr kumimoji="0" lang="nn-NO" sz="15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Qari tal-Velja </a:t>
            </a:r>
            <a:endParaRPr kumimoji="0" lang="mt-MT" sz="15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5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fil-Lejl Qaddis tal-Għid</a:t>
            </a:r>
            <a:endParaRPr kumimoji="0" lang="mt-MT" sz="15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mt-MT" sz="5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Alla ħares lejn kulma għamel u ra li kollox kien sew ħafna.</a:t>
            </a:r>
          </a:p>
        </p:txBody>
      </p:sp>
    </p:spTree>
    <p:extLst>
      <p:ext uri="{BB962C8B-B14F-4D97-AF65-F5344CB8AC3E}">
        <p14:creationId xmlns:p14="http://schemas.microsoft.com/office/powerpoint/2010/main" val="281813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tal-ajru u l-ħlejjaq kollha li jitkaxkru fl-art li fihom nifs il-ħajja, nagħtihom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il-ħaxix kollu aħdar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għall-għajxien tagħhom”. </a:t>
            </a:r>
          </a:p>
        </p:txBody>
      </p:sp>
    </p:spTree>
    <p:extLst>
      <p:ext uri="{BB962C8B-B14F-4D97-AF65-F5344CB8AC3E}">
        <p14:creationId xmlns:p14="http://schemas.microsoft.com/office/powerpoint/2010/main" val="67075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hekk sar. U ħares Alla lejn kulma kien għamel, u, ara, kollox kien tajjeb ħafna. U dalam u sebaħ – Is-sitt jum.</a:t>
            </a:r>
          </a:p>
        </p:txBody>
      </p:sp>
    </p:spTree>
    <p:extLst>
      <p:ext uri="{BB962C8B-B14F-4D97-AF65-F5344CB8AC3E}">
        <p14:creationId xmlns:p14="http://schemas.microsoft.com/office/powerpoint/2010/main" val="2308379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hekk tlestew is-sema 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l-art bit-tagħmir kollu tagħhom. U fis-seba’ jum Alla temm ix-xogħol tiegħu kollu li kien għamel, u</a:t>
            </a:r>
          </a:p>
        </p:txBody>
      </p:sp>
    </p:spTree>
    <p:extLst>
      <p:ext uri="{BB962C8B-B14F-4D97-AF65-F5344CB8AC3E}">
        <p14:creationId xmlns:p14="http://schemas.microsoft.com/office/powerpoint/2010/main" val="2164024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481275"/>
            <a:ext cx="22898544" cy="763743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waqaf fis-seba’ jum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mix-xogħol tiegħu li kien għamel.</a:t>
            </a:r>
          </a:p>
        </p:txBody>
      </p:sp>
    </p:spTree>
    <p:extLst>
      <p:ext uri="{BB962C8B-B14F-4D97-AF65-F5344CB8AC3E}">
        <p14:creationId xmlns:p14="http://schemas.microsoft.com/office/powerpoint/2010/main" val="2907571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07706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97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0251" y="4286050"/>
            <a:ext cx="22332872" cy="515097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8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2627363"/>
            <a:ext cx="22394488" cy="7200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Bierek ruħ tiegħi, il-Mulej!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Mulej, Alla tiegħi, inti kbir bil-bosta!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259434"/>
            <a:ext cx="22394488" cy="100811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Bis-sebħ u bil-ġmiel inti mlibbes,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bid-dawl, bħal b’mantell, inti mkebbeb.</a:t>
            </a:r>
          </a:p>
        </p:txBody>
      </p:sp>
    </p:spTree>
    <p:extLst>
      <p:ext uri="{BB962C8B-B14F-4D97-AF65-F5344CB8AC3E}">
        <p14:creationId xmlns:p14="http://schemas.microsoft.com/office/powerpoint/2010/main" val="1579977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7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2659322"/>
            <a:ext cx="22682520" cy="728134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 waqqaft l-art fuq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is-sisien tagħha,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b’mod li qatt ma titħarrek;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547" y="3059634"/>
            <a:ext cx="23399750" cy="64807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mill-Ktieb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tal-Ġenesi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 1, 1.26-31a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73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223207"/>
            <a:ext cx="22682520" cy="100091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bl-ibħra, bħal b’libsa, inti ksejtha;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l-ilmijiet waqfu fuq qċaċet l-għoljiet.</a:t>
            </a:r>
          </a:p>
        </p:txBody>
      </p:sp>
    </p:spTree>
    <p:extLst>
      <p:ext uri="{BB962C8B-B14F-4D97-AF65-F5344CB8AC3E}">
        <p14:creationId xmlns:p14="http://schemas.microsoft.com/office/powerpoint/2010/main" val="2310123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08500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L-għejun tiftħilhom għal ġol-widien,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huma jiġru qalb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l-għoljiet.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07306"/>
            <a:ext cx="22610512" cy="123486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Ħdejhom jgħammru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l-għasafar tal-ajru,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 qalb il-friegħi jsemmgħu l-għana tagħhom. </a:t>
            </a:r>
          </a:p>
        </p:txBody>
      </p:sp>
    </p:spTree>
    <p:extLst>
      <p:ext uri="{BB962C8B-B14F-4D97-AF65-F5344CB8AC3E}">
        <p14:creationId xmlns:p14="http://schemas.microsoft.com/office/powerpoint/2010/main" val="3610462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744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44016"/>
            <a:ext cx="22610512" cy="123486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 ssaqqi l-muntanji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mill-imħażen għolja tiegħek,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tixba’ l-art bil-frott ta’ għemilek.</a:t>
            </a:r>
          </a:p>
        </p:txBody>
      </p:sp>
    </p:spTree>
    <p:extLst>
      <p:ext uri="{BB962C8B-B14F-4D97-AF65-F5344CB8AC3E}">
        <p14:creationId xmlns:p14="http://schemas.microsoft.com/office/powerpoint/2010/main" val="3100046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80731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 tnibbet il-ħdura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għall-bhejjem,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l-ħxejjex li bihom jinqeda l-bniedem.</a:t>
            </a:r>
          </a:p>
        </p:txBody>
      </p:sp>
    </p:spTree>
    <p:extLst>
      <p:ext uri="{BB962C8B-B14F-4D97-AF65-F5344CB8AC3E}">
        <p14:creationId xmlns:p14="http://schemas.microsoft.com/office/powerpoint/2010/main" val="1127650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53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80731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Kemm huma kotrana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l-għemejjel tiegħek, Mulej!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Kollha bl-għerf għamilthom;</a:t>
            </a:r>
          </a:p>
        </p:txBody>
      </p:sp>
    </p:spTree>
    <p:extLst>
      <p:ext uri="{BB962C8B-B14F-4D97-AF65-F5344CB8AC3E}">
        <p14:creationId xmlns:p14="http://schemas.microsoft.com/office/powerpoint/2010/main" val="214758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80731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Mimlija l-art bil-ħlejjaq tiegħek.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Bierek, ruħ tiegħi,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il-Mulej.</a:t>
            </a:r>
          </a:p>
        </p:txBody>
      </p:sp>
    </p:spTree>
    <p:extLst>
      <p:ext uri="{BB962C8B-B14F-4D97-AF65-F5344CB8AC3E}">
        <p14:creationId xmlns:p14="http://schemas.microsoft.com/office/powerpoint/2010/main" val="17766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669184"/>
            <a:ext cx="22898544" cy="511715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Fil-bidu Alla ħalaq is-sema u l-art: U Alla qal:</a:t>
            </a:r>
          </a:p>
        </p:txBody>
      </p:sp>
    </p:spTree>
    <p:extLst>
      <p:ext uri="{BB962C8B-B14F-4D97-AF65-F5344CB8AC3E}">
        <p14:creationId xmlns:p14="http://schemas.microsoft.com/office/powerpoint/2010/main" val="4107658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846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967846"/>
            <a:ext cx="23399750" cy="26642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Jew</a:t>
            </a:r>
          </a:p>
        </p:txBody>
      </p:sp>
    </p:spTree>
    <p:extLst>
      <p:ext uri="{BB962C8B-B14F-4D97-AF65-F5344CB8AC3E}">
        <p14:creationId xmlns:p14="http://schemas.microsoft.com/office/powerpoint/2010/main" val="3561194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0251" y="4787826"/>
            <a:ext cx="22332872" cy="515097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4681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241450"/>
            <a:ext cx="22394488" cy="99726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Sewwa hi l-kelma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 bil-fedeltà huwa għamel.</a:t>
            </a:r>
          </a:p>
        </p:txBody>
      </p:sp>
    </p:spTree>
    <p:extLst>
      <p:ext uri="{BB962C8B-B14F-4D97-AF65-F5344CB8AC3E}">
        <p14:creationId xmlns:p14="http://schemas.microsoft.com/office/powerpoint/2010/main" val="32513612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241450"/>
            <a:ext cx="22394488" cy="99726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 jħobb id-dritt 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s-sewwa;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bit-tjieba tal-Mulej mimlija l-art.</a:t>
            </a:r>
          </a:p>
        </p:txBody>
      </p:sp>
    </p:spTree>
    <p:extLst>
      <p:ext uri="{BB962C8B-B14F-4D97-AF65-F5344CB8AC3E}">
        <p14:creationId xmlns:p14="http://schemas.microsoft.com/office/powerpoint/2010/main" val="2446771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112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257430"/>
            <a:ext cx="22682520" cy="99406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Bil-kelma tal-Mulej saru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s-smewwiet,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b’nifs fommu t-tiżjin kollu tagħhom.</a:t>
            </a:r>
          </a:p>
        </p:txBody>
      </p:sp>
    </p:spTree>
    <p:extLst>
      <p:ext uri="{BB962C8B-B14F-4D97-AF65-F5344CB8AC3E}">
        <p14:creationId xmlns:p14="http://schemas.microsoft.com/office/powerpoint/2010/main" val="24730775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2659322"/>
            <a:ext cx="22682520" cy="728134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Bħal f’ġarra l-ilmijiet ġabar,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l-ibħra l-kbar fi mħażen.</a:t>
            </a:r>
          </a:p>
        </p:txBody>
      </p:sp>
    </p:spTree>
    <p:extLst>
      <p:ext uri="{BB962C8B-B14F-4D97-AF65-F5344CB8AC3E}">
        <p14:creationId xmlns:p14="http://schemas.microsoft.com/office/powerpoint/2010/main" val="12622523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612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08500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Hieni l-ġens li l-Mulej hu Alla tiegħu,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il-poplu li hu għażel b’wirtu.</a:t>
            </a:r>
          </a:p>
        </p:txBody>
      </p:sp>
    </p:spTree>
    <p:extLst>
      <p:ext uri="{BB962C8B-B14F-4D97-AF65-F5344CB8AC3E}">
        <p14:creationId xmlns:p14="http://schemas.microsoft.com/office/powerpoint/2010/main" val="298204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46732"/>
            <a:ext cx="22898544" cy="756543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“Ħa nagħmlu l-bniedem fuq is-sura u x-xbieha tagħna, u jaħkmu fuq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il-ħut tal-baħar u fuq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it-tajr tal-ajru, </a:t>
            </a:r>
          </a:p>
        </p:txBody>
      </p:sp>
    </p:spTree>
    <p:extLst>
      <p:ext uri="{BB962C8B-B14F-4D97-AF65-F5344CB8AC3E}">
        <p14:creationId xmlns:p14="http://schemas.microsoft.com/office/powerpoint/2010/main" val="525196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421876"/>
            <a:ext cx="22610512" cy="761177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Mill-għoli tas-smewwiet iħares il-Mulej,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jara l-bnedmin kollha.</a:t>
            </a:r>
          </a:p>
        </p:txBody>
      </p:sp>
    </p:spTree>
    <p:extLst>
      <p:ext uri="{BB962C8B-B14F-4D97-AF65-F5344CB8AC3E}">
        <p14:creationId xmlns:p14="http://schemas.microsoft.com/office/powerpoint/2010/main" val="3895588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102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96144"/>
            <a:ext cx="22610512" cy="990039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Ruħna tixxennaq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 l-għajnuna u t-tarka tagħna.</a:t>
            </a:r>
          </a:p>
        </p:txBody>
      </p:sp>
    </p:spTree>
    <p:extLst>
      <p:ext uri="{BB962C8B-B14F-4D97-AF65-F5344CB8AC3E}">
        <p14:creationId xmlns:p14="http://schemas.microsoft.com/office/powerpoint/2010/main" val="36925433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357686"/>
            <a:ext cx="22610512" cy="774015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 tkun, Mulej, it-tjieba tiegħek fuqna,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kif fik hi t-tama tagħna.</a:t>
            </a:r>
          </a:p>
        </p:txBody>
      </p:sp>
    </p:spTree>
    <p:extLst>
      <p:ext uri="{BB962C8B-B14F-4D97-AF65-F5344CB8AC3E}">
        <p14:creationId xmlns:p14="http://schemas.microsoft.com/office/powerpoint/2010/main" val="18782107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0318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051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184908"/>
            <a:ext cx="22898544" cy="1008571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 il-bhejjem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tad-dar u fuq il-bhejjem selvaġġi, u fuq il-ħlejjaq li jitkaxkru fuq l-art”.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619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Alla ħalaq il-bniedem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fuq xbihietu, fuq xbihat Alla ħalqu: raġel u mara ħalaqhom. U berikhom Alla u qalilhom:</a:t>
            </a:r>
          </a:p>
        </p:txBody>
      </p:sp>
    </p:spTree>
    <p:extLst>
      <p:ext uri="{BB962C8B-B14F-4D97-AF65-F5344CB8AC3E}">
        <p14:creationId xmlns:p14="http://schemas.microsoft.com/office/powerpoint/2010/main" val="124217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“Nisslu u oktru, u imlew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l-art, u aħkmuha; u saltnu fuq il-ħut tal-baħar u t-tajr tal-ajru u l-ħlejjaq kollha li jitkaxkru fuq l-art”.</a:t>
            </a:r>
          </a:p>
        </p:txBody>
      </p:sp>
    </p:spTree>
    <p:extLst>
      <p:ext uri="{BB962C8B-B14F-4D97-AF65-F5344CB8AC3E}">
        <p14:creationId xmlns:p14="http://schemas.microsoft.com/office/powerpoint/2010/main" val="50801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qal Alla: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“Araw, jien tajtkom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il-ħaxix kollu, li jagħmel iż-żerriegħa fuq wiċċ l-art, u s-siġar kollha li jagħmlu</a:t>
            </a:r>
            <a:endParaRPr lang="mt-MT" alt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2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l-frott biż-żerriegħa: dawn kollha jkunu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għall-għajxien tagħkom.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lill-bhejjem kollha selvaġġi u t-tajr kollu </a:t>
            </a:r>
          </a:p>
        </p:txBody>
      </p:sp>
    </p:spTree>
    <p:extLst>
      <p:ext uri="{BB962C8B-B14F-4D97-AF65-F5344CB8AC3E}">
        <p14:creationId xmlns:p14="http://schemas.microsoft.com/office/powerpoint/2010/main" val="11879122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563</Words>
  <Application>Microsoft Office PowerPoint</Application>
  <PresentationFormat>Custom</PresentationFormat>
  <Paragraphs>96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Maltese Times Roman</vt:lpstr>
      <vt:lpstr>Times New Roman</vt:lpstr>
      <vt:lpstr>Default Design</vt:lpstr>
      <vt:lpstr>13_Default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69</cp:revision>
  <dcterms:created xsi:type="dcterms:W3CDTF">2011-05-17T18:28:43Z</dcterms:created>
  <dcterms:modified xsi:type="dcterms:W3CDTF">2023-03-22T10:02:07Z</dcterms:modified>
</cp:coreProperties>
</file>