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1578" r:id="rId3"/>
    <p:sldId id="1349" r:id="rId4"/>
    <p:sldId id="1350" r:id="rId5"/>
    <p:sldId id="1372" r:id="rId6"/>
    <p:sldId id="1373" r:id="rId7"/>
    <p:sldId id="1374" r:id="rId8"/>
    <p:sldId id="1375" r:id="rId9"/>
    <p:sldId id="1376" r:id="rId10"/>
    <p:sldId id="1377" r:id="rId11"/>
    <p:sldId id="1378" r:id="rId12"/>
    <p:sldId id="1379" r:id="rId13"/>
    <p:sldId id="1380" r:id="rId14"/>
    <p:sldId id="1381" r:id="rId15"/>
    <p:sldId id="1371" r:id="rId16"/>
    <p:sldId id="1382" r:id="rId17"/>
    <p:sldId id="1383" r:id="rId18"/>
    <p:sldId id="1397" r:id="rId19"/>
    <p:sldId id="1386" r:id="rId20"/>
    <p:sldId id="1387" r:id="rId21"/>
    <p:sldId id="1398" r:id="rId22"/>
    <p:sldId id="1399" r:id="rId23"/>
    <p:sldId id="1389" r:id="rId24"/>
    <p:sldId id="1390" r:id="rId25"/>
    <p:sldId id="1400" r:id="rId26"/>
    <p:sldId id="1392" r:id="rId27"/>
    <p:sldId id="1579" r:id="rId28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FF"/>
    <a:srgbClr val="462300"/>
    <a:srgbClr val="663300"/>
    <a:srgbClr val="003300"/>
    <a:srgbClr val="002D86"/>
    <a:srgbClr val="0000CC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60"/>
  </p:normalViewPr>
  <p:slideViewPr>
    <p:cSldViewPr>
      <p:cViewPr varScale="1">
        <p:scale>
          <a:sx n="35" d="100"/>
          <a:sy n="35" d="100"/>
        </p:scale>
        <p:origin x="144" y="900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22/03/2023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7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2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178410-EC83-49EA-08FB-9958ECEED7E7}"/>
              </a:ext>
            </a:extLst>
          </p:cNvPr>
          <p:cNvSpPr txBox="1"/>
          <p:nvPr/>
        </p:nvSpPr>
        <p:spPr>
          <a:xfrm>
            <a:off x="502631" y="1564948"/>
            <a:ext cx="22394488" cy="932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Ir-4 </a:t>
            </a:r>
            <a:r>
              <a:rPr kumimoji="0" lang="nn-NO" sz="1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Qari</a:t>
            </a:r>
            <a:endParaRPr kumimoji="0" lang="mt-MT" sz="16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mt-MT" sz="10000" b="1" i="0" u="none" strike="noStrike" kern="1200" cap="none" spc="0" normalizeH="0" baseline="0" noProof="0" dirty="0">
              <a:ln>
                <a:noFill/>
              </a:ln>
              <a:solidFill>
                <a:srgbClr val="1515FF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 mħabba ta’ dejjem ħenn għalik il-Mulej.</a:t>
            </a:r>
          </a:p>
        </p:txBody>
      </p:sp>
    </p:spTree>
    <p:extLst>
      <p:ext uri="{BB962C8B-B14F-4D97-AF65-F5344CB8AC3E}">
        <p14:creationId xmlns:p14="http://schemas.microsoft.com/office/powerpoint/2010/main" val="406461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l-pedamenti tiegħek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biż-żaffir. Nagħmel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l-amberżuni ta’ swarek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tar-rubini, u bwiebek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tal-karbunkli, u d-dawra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39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tas-swar tal-ħaġar prezzjuż.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Uliedek ilkoll ikunu mgħallma mill-Mulej,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kbir għad ikun ġid uliedek.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Fuq sies il-ġustizzja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titwaqqaf, ’il bogħod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mit-tagħkis, għax ma għandekx mniex tibża’;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’l bogħod mit-twerwir għax ma jersaqx lejk.</a:t>
            </a:r>
          </a:p>
        </p:txBody>
      </p:sp>
    </p:spTree>
    <p:extLst>
      <p:ext uri="{BB962C8B-B14F-4D97-AF65-F5344CB8AC3E}">
        <p14:creationId xmlns:p14="http://schemas.microsoft.com/office/powerpoint/2010/main" val="255815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11339"/>
            <a:ext cx="22898544" cy="763284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Jekk jaħbtu għalik, ma jkunx minni; min jaħbat għalik, jaqa’ quddiemek.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43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6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4787826"/>
            <a:ext cx="22332872" cy="515097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Ngħollik, Mulej, għax erfajtni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91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363864"/>
            <a:ext cx="22394488" cy="972779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Ngħollik, Mulej, għax erfajtni,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ma ferraħtx l-għedewwa tiegħi bija.</a:t>
            </a:r>
          </a:p>
        </p:txBody>
      </p:sp>
    </p:spTree>
    <p:extLst>
      <p:ext uri="{BB962C8B-B14F-4D97-AF65-F5344CB8AC3E}">
        <p14:creationId xmlns:p14="http://schemas.microsoft.com/office/powerpoint/2010/main" val="3543528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363864"/>
            <a:ext cx="22394488" cy="972779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tellajtli mill-mewt lil ruħi,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ħlistni minn fost dawk li jinżlu fil-ħofra.</a:t>
            </a:r>
          </a:p>
        </p:txBody>
      </p:sp>
    </p:spTree>
    <p:extLst>
      <p:ext uri="{BB962C8B-B14F-4D97-AF65-F5344CB8AC3E}">
        <p14:creationId xmlns:p14="http://schemas.microsoft.com/office/powerpoint/2010/main" val="887635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Ngħollik, Mulej, għax erfajtni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78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23207"/>
            <a:ext cx="22682520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Għannu lill-Mulej, ħbieb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faħħru l-isem imqaddes tiegħu.</a:t>
            </a:r>
          </a:p>
        </p:txBody>
      </p:sp>
    </p:spTree>
    <p:extLst>
      <p:ext uri="{BB962C8B-B14F-4D97-AF65-F5344CB8AC3E}">
        <p14:creationId xmlns:p14="http://schemas.microsoft.com/office/powerpoint/2010/main" val="201791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-33040" y="3059634"/>
            <a:ext cx="23399750" cy="64807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tal-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Profeta Isaija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54, 5-14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09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23207"/>
            <a:ext cx="22682520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ftit iddum is-saħna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iżda għomor sħiħ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l-imħabba tiegħu.</a:t>
            </a:r>
          </a:p>
        </p:txBody>
      </p:sp>
    </p:spTree>
    <p:extLst>
      <p:ext uri="{BB962C8B-B14F-4D97-AF65-F5344CB8AC3E}">
        <p14:creationId xmlns:p14="http://schemas.microsoft.com/office/powerpoint/2010/main" val="870915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771602"/>
            <a:ext cx="22682520" cy="70567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Filgħaxija jidħol il-biki,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filgħodu jidwi l-għajjat ta’ ferħ.</a:t>
            </a:r>
          </a:p>
        </p:txBody>
      </p:sp>
    </p:spTree>
    <p:extLst>
      <p:ext uri="{BB962C8B-B14F-4D97-AF65-F5344CB8AC3E}">
        <p14:creationId xmlns:p14="http://schemas.microsoft.com/office/powerpoint/2010/main" val="2634309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Ngħollik, Mulej, għax erfajtni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87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187426"/>
            <a:ext cx="22610512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Ismagħni, Mulej, u ħenn għalija;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kun, Mulej, l-għajnuna tiegħi.</a:t>
            </a:r>
          </a:p>
        </p:txBody>
      </p:sp>
    </p:spTree>
    <p:extLst>
      <p:ext uri="{BB962C8B-B14F-4D97-AF65-F5344CB8AC3E}">
        <p14:creationId xmlns:p14="http://schemas.microsoft.com/office/powerpoint/2010/main" val="4140219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187426"/>
            <a:ext cx="22610512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bdilt fi żfin l-għali tiegħi,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Alla tiegħi, infaħħrek għal dejjem!</a:t>
            </a:r>
          </a:p>
        </p:txBody>
      </p:sp>
    </p:spTree>
    <p:extLst>
      <p:ext uri="{BB962C8B-B14F-4D97-AF65-F5344CB8AC3E}">
        <p14:creationId xmlns:p14="http://schemas.microsoft.com/office/powerpoint/2010/main" val="3968802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Ngħollik, Mulej, għax erfajtni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51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37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L-għarus tiegħek il-Ħallieq tiegħek, Jaħweh tal-eżerċti jismu; il-feddej tiegħek,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il-Qaddis ta’ Iżrael, Alla tal-art kollha jissejjaħ.</a:t>
            </a:r>
          </a:p>
        </p:txBody>
      </p:sp>
    </p:spTree>
    <p:extLst>
      <p:ext uri="{BB962C8B-B14F-4D97-AF65-F5344CB8AC3E}">
        <p14:creationId xmlns:p14="http://schemas.microsoft.com/office/powerpoint/2010/main" val="418741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Iva, bħal mara mitluqa u mdejqa f’qalbha sejjaħlek il-Mulej, bħal mara mitluqa f’żgħożitha, jgħid il-Mulej Alla tiegħek.</a:t>
            </a:r>
          </a:p>
        </p:txBody>
      </p:sp>
    </p:spTree>
    <p:extLst>
      <p:ext uri="{BB962C8B-B14F-4D97-AF65-F5344CB8AC3E}">
        <p14:creationId xmlns:p14="http://schemas.microsoft.com/office/powerpoint/2010/main" val="265699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Għal ftit jien tlaqtek;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imma bi mħabba bla qjies jien nerġa’ niġbrok.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Fis-saħna tal-korla ħbejt wiċċi għal ftit minnek;</a:t>
            </a:r>
          </a:p>
        </p:txBody>
      </p:sp>
    </p:spTree>
    <p:extLst>
      <p:ext uri="{BB962C8B-B14F-4D97-AF65-F5344CB8AC3E}">
        <p14:creationId xmlns:p14="http://schemas.microsoft.com/office/powerpoint/2010/main" val="332308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bi mħabba ta’ dejjem inħenn għalik, jgħid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il-Mulej, il-Feddej tiegħek.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Dan għalija bħal fi żmien Noè, meta ħlift li l-ilma ma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9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jerġax jgħarraq l-art.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Hekk naħlef issa li ma nisħonx aktar għalik, u lanqas ma nċanfrek.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Jistgħu 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jitħarrku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muntanji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53459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jitheżżu l-għoljiet, imma mħabbti minn miegħek ma titħarrikx, u s-sliem tal-patt tiegħi ma jitheżżiżx, jgħid il-Mulej li jħenn għalik.</a:t>
            </a:r>
          </a:p>
        </p:txBody>
      </p:sp>
    </p:spTree>
    <p:extLst>
      <p:ext uri="{BB962C8B-B14F-4D97-AF65-F5344CB8AC3E}">
        <p14:creationId xmlns:p14="http://schemas.microsoft.com/office/powerpoint/2010/main" val="153533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1322"/>
            <a:ext cx="22898544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Magħkusa, imħabbta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mill-irwiefen, mara bla faraġ!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Jien inqiegħed il-ġebel tiegħek fl-ifjen tajn;</a:t>
            </a:r>
          </a:p>
        </p:txBody>
      </p:sp>
    </p:spTree>
    <p:extLst>
      <p:ext uri="{BB962C8B-B14F-4D97-AF65-F5344CB8AC3E}">
        <p14:creationId xmlns:p14="http://schemas.microsoft.com/office/powerpoint/2010/main" val="34124400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389</Words>
  <Application>Microsoft Office PowerPoint</Application>
  <PresentationFormat>Custom</PresentationFormat>
  <Paragraphs>58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73</cp:revision>
  <dcterms:created xsi:type="dcterms:W3CDTF">2011-05-17T18:28:43Z</dcterms:created>
  <dcterms:modified xsi:type="dcterms:W3CDTF">2023-03-22T10:00:34Z</dcterms:modified>
</cp:coreProperties>
</file>