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1579" r:id="rId3"/>
    <p:sldId id="1440" r:id="rId4"/>
    <p:sldId id="1441" r:id="rId5"/>
    <p:sldId id="1465" r:id="rId6"/>
    <p:sldId id="1466" r:id="rId7"/>
    <p:sldId id="1467" r:id="rId8"/>
    <p:sldId id="1468" r:id="rId9"/>
    <p:sldId id="1469" r:id="rId10"/>
    <p:sldId id="1470" r:id="rId11"/>
    <p:sldId id="1471" r:id="rId12"/>
    <p:sldId id="1472" r:id="rId13"/>
    <p:sldId id="1473" r:id="rId14"/>
    <p:sldId id="1474" r:id="rId15"/>
    <p:sldId id="1475" r:id="rId16"/>
    <p:sldId id="1476" r:id="rId17"/>
    <p:sldId id="1453" r:id="rId18"/>
    <p:sldId id="1454" r:id="rId19"/>
    <p:sldId id="1455" r:id="rId20"/>
    <p:sldId id="1457" r:id="rId21"/>
    <p:sldId id="1458" r:id="rId22"/>
    <p:sldId id="1461" r:id="rId23"/>
    <p:sldId id="1462" r:id="rId24"/>
    <p:sldId id="1464" r:id="rId25"/>
    <p:sldId id="1477" r:id="rId26"/>
    <p:sldId id="1478" r:id="rId27"/>
    <p:sldId id="1580" r:id="rId28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3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2600"/>
    <a:srgbClr val="3E1F00"/>
    <a:srgbClr val="663300"/>
    <a:srgbClr val="003300"/>
    <a:srgbClr val="002D86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4" autoAdjust="0"/>
    <p:restoredTop sz="94660"/>
  </p:normalViewPr>
  <p:slideViewPr>
    <p:cSldViewPr>
      <p:cViewPr varScale="1">
        <p:scale>
          <a:sx n="35" d="100"/>
          <a:sy n="35" d="100"/>
        </p:scale>
        <p:origin x="144" y="900"/>
      </p:cViewPr>
      <p:guideLst>
        <p:guide orient="horz" pos="3923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5EFEF-9FEB-41DE-B7F1-969D8A0A614E}" type="datetimeFigureOut">
              <a:rPr lang="mt-MT"/>
              <a:pPr>
                <a:defRPr/>
              </a:pPr>
              <a:t>22/03/2023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3FFD74-27C5-45F6-B032-6B2AFE5A54B8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951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mt-MT" altLang="mt-MT">
              <a:latin typeface="Maltese Times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4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6724-102B-40F5-B795-68B58E86E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C2DB-810B-4807-BC9F-29AFC771C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6DFD-BCEA-4251-A7B0-AFE8B9398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1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5" y="3914166"/>
            <a:ext cx="19889789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5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36113" indent="0" algn="ctr">
              <a:buNone/>
              <a:defRPr/>
            </a:lvl2pPr>
            <a:lvl3pPr marL="2072232" indent="0" algn="ctr">
              <a:buNone/>
              <a:defRPr/>
            </a:lvl3pPr>
            <a:lvl4pPr marL="3108345" indent="0" algn="ctr">
              <a:buNone/>
              <a:defRPr/>
            </a:lvl4pPr>
            <a:lvl5pPr marL="4144465" indent="0" algn="ctr">
              <a:buNone/>
              <a:defRPr/>
            </a:lvl5pPr>
            <a:lvl6pPr marL="5180578" indent="0" algn="ctr">
              <a:buNone/>
              <a:defRPr/>
            </a:lvl6pPr>
            <a:lvl7pPr marL="6216697" indent="0" algn="ctr">
              <a:buNone/>
              <a:defRPr/>
            </a:lvl7pPr>
            <a:lvl8pPr marL="7252811" indent="0" algn="ctr">
              <a:buNone/>
              <a:defRPr/>
            </a:lvl8pPr>
            <a:lvl9pPr marL="82889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6C30721-3B44-4468-89D7-C068872F31EE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294D5936-0DD8-47C6-A480-1953A400C58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52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>
          <p15:clr>
            <a:srgbClr val="FBAE40"/>
          </p15:clr>
        </p15:guide>
        <p15:guide id="2" pos="737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9" cy="2502497"/>
          </a:xfrm>
        </p:spPr>
        <p:txBody>
          <a:bodyPr anchor="t"/>
          <a:lstStyle>
            <a:lvl1pPr algn="l">
              <a:defRPr sz="907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27"/>
            <a:ext cx="19889789" cy="2756246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113" indent="0">
              <a:buNone/>
              <a:defRPr sz="4034"/>
            </a:lvl2pPr>
            <a:lvl3pPr marL="2072232" indent="0">
              <a:buNone/>
              <a:defRPr sz="3585"/>
            </a:lvl3pPr>
            <a:lvl4pPr marL="3108345" indent="0">
              <a:buNone/>
              <a:defRPr sz="3137"/>
            </a:lvl4pPr>
            <a:lvl5pPr marL="4144465" indent="0">
              <a:buNone/>
              <a:defRPr sz="3137"/>
            </a:lvl5pPr>
            <a:lvl6pPr marL="5180578" indent="0">
              <a:buNone/>
              <a:defRPr sz="3137"/>
            </a:lvl6pPr>
            <a:lvl7pPr marL="6216697" indent="0">
              <a:buNone/>
              <a:defRPr sz="3137"/>
            </a:lvl7pPr>
            <a:lvl8pPr marL="7252811" indent="0">
              <a:buNone/>
              <a:defRPr sz="3137"/>
            </a:lvl8pPr>
            <a:lvl9pPr marL="8288927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98CAFBD-092D-4FFD-8FDA-3509A6F419C8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7659F41-4226-49F2-9D27-9D9AFB70F1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27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427"/>
            <a:ext cx="1033895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5829"/>
            <a:ext cx="1033895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4" y="2820427"/>
            <a:ext cx="1034301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4" y="3995829"/>
            <a:ext cx="1034301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8B92201-9F4E-4818-B337-E97608A19B8A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69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D5506D70-1C2E-4731-A269-CA197BC64F4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31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797642A-B5AA-47A5-8412-4E096B1C9F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678"/>
            <a:ext cx="7698357" cy="2134998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9"/>
            <a:ext cx="13081110" cy="10753741"/>
          </a:xfrm>
        </p:spPr>
        <p:txBody>
          <a:bodyPr/>
          <a:lstStyle>
            <a:lvl1pPr>
              <a:defRPr sz="7284"/>
            </a:lvl1pPr>
            <a:lvl2pPr>
              <a:defRPr sz="6387"/>
            </a:lvl2pPr>
            <a:lvl3pPr>
              <a:defRPr sz="5491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666"/>
            <a:ext cx="7698357" cy="8618742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EEE8AD3-22D1-4005-93E3-272AB6D9A0DB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C642-9867-4BF5-80BC-1D0E9B08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19994"/>
            <a:ext cx="14039850" cy="1041250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846"/>
            <a:ext cx="14039850" cy="7559993"/>
          </a:xfrm>
        </p:spPr>
        <p:txBody>
          <a:bodyPr/>
          <a:lstStyle>
            <a:lvl1pPr marL="0" indent="0">
              <a:buNone/>
              <a:defRPr sz="7284"/>
            </a:lvl1pPr>
            <a:lvl2pPr marL="1036113" indent="0">
              <a:buNone/>
              <a:defRPr sz="6387"/>
            </a:lvl2pPr>
            <a:lvl3pPr marL="2072232" indent="0">
              <a:buNone/>
              <a:defRPr sz="5491"/>
            </a:lvl3pPr>
            <a:lvl4pPr marL="3108345" indent="0">
              <a:buNone/>
              <a:defRPr sz="4482"/>
            </a:lvl4pPr>
            <a:lvl5pPr marL="4144465" indent="0">
              <a:buNone/>
              <a:defRPr sz="4482"/>
            </a:lvl5pPr>
            <a:lvl6pPr marL="5180578" indent="0">
              <a:buNone/>
              <a:defRPr sz="4482"/>
            </a:lvl6pPr>
            <a:lvl7pPr marL="6216697" indent="0">
              <a:buNone/>
              <a:defRPr sz="4482"/>
            </a:lvl7pPr>
            <a:lvl8pPr marL="7252811" indent="0">
              <a:buNone/>
              <a:defRPr sz="4482"/>
            </a:lvl8pPr>
            <a:lvl9pPr marL="8288927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1253"/>
            <a:ext cx="14039850" cy="1478748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94CFA7BB-DB66-447B-B538-407F6E131694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94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D81FA24-A0C8-4D25-AC31-424CABF1DAE5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94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7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2EF92E3-324E-487D-995F-E9E6C3548832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6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35"/>
            <a:ext cx="21059776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109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35D7-068E-44B8-A7CE-FFD658F5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36A-9CC2-4295-886D-8883D3CD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33F1-BB97-4335-8BE4-B22A505B7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A3B0-0ED4-4E0D-B544-7A53B3E6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AD56-038F-42B1-BE5F-5FCF1ADA0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58132-3B6A-4F4E-9488-B2CEE725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5CC3A-2692-432E-BAE4-FD66B865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C6AA959A-2B40-458F-812F-4CA5197E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1" y="505192"/>
            <a:ext cx="21061555" cy="209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1" y="2940819"/>
            <a:ext cx="21061555" cy="831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3327"/>
            <a:ext cx="5461128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3327"/>
            <a:ext cx="7409624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6" y="11473327"/>
            <a:ext cx="5461129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fld id="{1D059D40-979D-4540-8218-0003113E700F}" type="slidenum">
              <a:rPr lang="en-US" smtClean="0">
                <a:cs typeface="Arial" charset="0"/>
              </a:rPr>
              <a:pPr defTabSz="1023531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5pPr>
      <a:lvl6pPr marL="1036113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6pPr>
      <a:lvl7pPr marL="2072232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7pPr>
      <a:lvl8pPr marL="310834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8pPr>
      <a:lvl9pPr marL="414446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9pPr>
    </p:titleStyle>
    <p:bodyStyle>
      <a:lvl1pPr marL="776534" indent="-776534" algn="l" rtl="0" eaLnBrk="0" fontAlgn="base" hangingPunct="0">
        <a:spcBef>
          <a:spcPct val="20000"/>
        </a:spcBef>
        <a:spcAft>
          <a:spcPct val="0"/>
        </a:spcAft>
        <a:buChar char="•"/>
        <a:defRPr sz="7284">
          <a:solidFill>
            <a:schemeClr val="tx1"/>
          </a:solidFill>
          <a:latin typeface="+mn-lt"/>
          <a:ea typeface="+mn-ea"/>
          <a:cs typeface="+mn-cs"/>
        </a:defRPr>
      </a:lvl1pPr>
      <a:lvl2pPr marL="1682780" indent="-646809" algn="l" rtl="0" eaLnBrk="0" fontAlgn="base" hangingPunct="0">
        <a:spcBef>
          <a:spcPct val="20000"/>
        </a:spcBef>
        <a:spcAft>
          <a:spcPct val="0"/>
        </a:spcAft>
        <a:buChar char="–"/>
        <a:defRPr sz="6387">
          <a:solidFill>
            <a:schemeClr val="tx1"/>
          </a:solidFill>
          <a:latin typeface="+mn-lt"/>
        </a:defRPr>
      </a:lvl2pPr>
      <a:lvl3pPr marL="2589027" indent="-517097" algn="l" rtl="0" eaLnBrk="0" fontAlgn="base" hangingPunct="0">
        <a:spcBef>
          <a:spcPct val="20000"/>
        </a:spcBef>
        <a:spcAft>
          <a:spcPct val="0"/>
        </a:spcAft>
        <a:buChar char="•"/>
        <a:defRPr sz="5491">
          <a:solidFill>
            <a:schemeClr val="tx1"/>
          </a:solidFill>
          <a:latin typeface="+mn-lt"/>
        </a:defRPr>
      </a:lvl3pPr>
      <a:lvl4pPr marL="3624986" indent="-517097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0957" indent="-517097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863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4754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0867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698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113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232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34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46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0578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669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2811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892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B937AC-7F2E-F136-3B52-B9321E590F36}"/>
              </a:ext>
            </a:extLst>
          </p:cNvPr>
          <p:cNvSpPr txBox="1"/>
          <p:nvPr/>
        </p:nvSpPr>
        <p:spPr>
          <a:xfrm>
            <a:off x="-23948" y="1603420"/>
            <a:ext cx="23403340" cy="9248686"/>
          </a:xfrm>
          <a:prstGeom prst="rect">
            <a:avLst/>
          </a:prstGeom>
          <a:noFill/>
          <a:effectLst>
            <a:glow rad="1905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Is-6 </a:t>
            </a:r>
            <a:r>
              <a:rPr kumimoji="0" lang="nn-NO" sz="1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Qari</a:t>
            </a:r>
            <a:endParaRPr kumimoji="0" lang="mt-MT" sz="15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524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mt-MT" sz="10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Imxi</a:t>
            </a:r>
            <a:r>
              <a:rPr kumimoji="0" lang="es-ES" sz="17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ES" sz="17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lejn</a:t>
            </a:r>
            <a:r>
              <a:rPr kumimoji="0" lang="es-ES" sz="17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id-</a:t>
            </a:r>
            <a:r>
              <a:rPr kumimoji="0" lang="es-ES" sz="17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dija</a:t>
            </a:r>
            <a:r>
              <a:rPr kumimoji="0" lang="es-ES" sz="17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mt-MT" sz="17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glow rad="1524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tad</a:t>
            </a:r>
            <a:r>
              <a:rPr kumimoji="0" lang="es-ES" sz="17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-dawl tal-Mulej.</a:t>
            </a:r>
            <a:endParaRPr lang="mt-MT" sz="17000" b="1" dirty="0">
              <a:solidFill>
                <a:srgbClr val="002060"/>
              </a:solidFill>
              <a:effectLst>
                <a:glow rad="1524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212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kollhom ferħana; hu jsejħilhom, u huma jwieġbu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“Hawn aħna;”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jiddu ferħana għal dak li għamilhom.</a:t>
            </a:r>
          </a:p>
        </p:txBody>
      </p:sp>
    </p:spTree>
    <p:extLst>
      <p:ext uri="{BB962C8B-B14F-4D97-AF65-F5344CB8AC3E}">
        <p14:creationId xmlns:p14="http://schemas.microsoft.com/office/powerpoint/2010/main" val="400723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Dan hu Alla tagħna: ħadd ma joqgħod ħdejh! Hu sab 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it-triq kollha tal-għerf, u tah lil Ġakobb, il-qaddej tiegħu, u lil Iżrael, il-maħbub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48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tiegħu. 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Imbagħad dan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l-għerf deher fid-dinja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u għammar fost il-bnedmin.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Hu ktieb il-kmandamenti ta’ Alla, hu l-Liġi li tibqa’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8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għal dejjem; kull min iħarsu jgħix, dawk li jħalluh imutu.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Erġa’ lura, Ġakobb, u ilqa’ l-għerf, imxi lejn id-dija ta’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72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403227"/>
            <a:ext cx="22682520" cy="964907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dawlu; titlaqx il-glorja tiegħek lil ħaddieħor,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lanqas ġieħek lil ġens barrani.</a:t>
            </a:r>
          </a:p>
        </p:txBody>
      </p:sp>
    </p:spTree>
    <p:extLst>
      <p:ext uri="{BB962C8B-B14F-4D97-AF65-F5344CB8AC3E}">
        <p14:creationId xmlns:p14="http://schemas.microsoft.com/office/powerpoint/2010/main" val="280209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2447343"/>
            <a:ext cx="22682520" cy="756084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Hienja aħna, Iżrael,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għax dak li jogħġob lil Alla kien mgħarraf lilna.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51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07706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577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0251" y="3995738"/>
            <a:ext cx="22332872" cy="76328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Mulej, inti għandek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il-kliem tal-ħajja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ta’ dejjem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91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44016"/>
            <a:ext cx="22394488" cy="1242067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Il-liġi tal-Mulej perfetta,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tagħti l-ħajja;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ix-xhieda tal-Mulej hi sewwa,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tgħallem lil min ma jafx.</a:t>
            </a:r>
          </a:p>
        </p:txBody>
      </p:sp>
    </p:spTree>
    <p:extLst>
      <p:ext uri="{BB962C8B-B14F-4D97-AF65-F5344CB8AC3E}">
        <p14:creationId xmlns:p14="http://schemas.microsoft.com/office/powerpoint/2010/main" val="1257252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2478633"/>
            <a:ext cx="22538504" cy="74982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Mulej, inti għandek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il-kliem tal-ħajja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ta’ dejjem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33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-33040" y="3059634"/>
            <a:ext cx="23399750" cy="64807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mill-Ktieb tal-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Profeta Baruk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 3, 9-15.32 – 4,4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53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44016"/>
            <a:ext cx="22682520" cy="123486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Il-preċetti tal-Mulej dritti,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jferrħu l-qalb;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il-kmandament tal-Mulej safi,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jdawwal l-għajnejn. </a:t>
            </a:r>
          </a:p>
        </p:txBody>
      </p:sp>
    </p:spTree>
    <p:extLst>
      <p:ext uri="{BB962C8B-B14F-4D97-AF65-F5344CB8AC3E}">
        <p14:creationId xmlns:p14="http://schemas.microsoft.com/office/powerpoint/2010/main" val="4170375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2519574"/>
            <a:ext cx="22538504" cy="75608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Mulej, inti għandek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il-kliem tal-ħajja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ta’ dejjem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02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07306"/>
            <a:ext cx="22610512" cy="123486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Il-biża’ tal-Mulej sinċier,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jibqa’ għal dejjem;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il-ġudizzji tal-Mulej sewwa,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mseddqa għal kollox.</a:t>
            </a:r>
          </a:p>
        </p:txBody>
      </p:sp>
    </p:spTree>
    <p:extLst>
      <p:ext uri="{BB962C8B-B14F-4D97-AF65-F5344CB8AC3E}">
        <p14:creationId xmlns:p14="http://schemas.microsoft.com/office/powerpoint/2010/main" val="2618238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2411339"/>
            <a:ext cx="22538504" cy="76328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Mulej, inti għandek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il-kliem tal-ħajja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ta’ dejjem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05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331219"/>
            <a:ext cx="22610512" cy="9793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Egħżeż mid-deheb,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mid-deheb l-aktar fin,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oħla mill-għasel u mill-qtar tax-xehda.</a:t>
            </a:r>
          </a:p>
        </p:txBody>
      </p:sp>
    </p:spTree>
    <p:extLst>
      <p:ext uri="{BB962C8B-B14F-4D97-AF65-F5344CB8AC3E}">
        <p14:creationId xmlns:p14="http://schemas.microsoft.com/office/powerpoint/2010/main" val="2970092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2411339"/>
            <a:ext cx="22538504" cy="76328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Mulej, inti għandek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il-kliem tal-ħajja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ta’ dejjem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03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03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Isma, Iżrael,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il-kmandamenti tal-ħajja, agħtu 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widen, tgħallmu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l-għerf! 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Għala, Iżrael, għala tinsab f’art l-għedewwa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4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tiegħek? Għala qiegħed tixjieħ f’art barranija?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Għala int imniġġes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mal-mejtin, magħdud fost 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dawk li jinżlu f’Qiegħ l-Art?</a:t>
            </a:r>
          </a:p>
        </p:txBody>
      </p:sp>
    </p:spTree>
    <p:extLst>
      <p:ext uri="{BB962C8B-B14F-4D97-AF65-F5344CB8AC3E}">
        <p14:creationId xmlns:p14="http://schemas.microsoft.com/office/powerpoint/2010/main" val="41950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Int twarrabt mill-għajn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tal-għerf. Li kieku mxejt fit-triq ta’ Alla, kont tkun tgħix fis-sliem għal dejjem! Tgħallem fejn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4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hemm l-għaqal, fejn hemm il-qawwa, fejn hemm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id-dehen, biex f’ħin wieħed tagħraf fejn hemm it-tul tal-għomor u t-tul tal-ħajja,</a:t>
            </a:r>
          </a:p>
        </p:txBody>
      </p:sp>
    </p:spTree>
    <p:extLst>
      <p:ext uri="{BB962C8B-B14F-4D97-AF65-F5344CB8AC3E}">
        <p14:creationId xmlns:p14="http://schemas.microsoft.com/office/powerpoint/2010/main" val="9583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fejn hemm id-dawl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għall-għajnejn u s-sliem.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Imma min kixef fejn jinsab l-għerf? U min daħal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fl-imħażen tiegħu?</a:t>
            </a:r>
          </a:p>
        </p:txBody>
      </p:sp>
    </p:spTree>
    <p:extLst>
      <p:ext uri="{BB962C8B-B14F-4D97-AF65-F5344CB8AC3E}">
        <p14:creationId xmlns:p14="http://schemas.microsoft.com/office/powerpoint/2010/main" val="257402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Imma Dak li jaf kollox jaf fejn hu l-għerf, għax sabu bid-dehen tiegħu. Dak li ħejja l-art għal dejjem, li mlieha bil-bhejjem li jimxu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5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fl-art; hu, li jibgħat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id-dawl, u dan imur;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isejjaħlu, u jisma’ minnu mriegħed; jiddu l-kwiekeb għassiesa f’posthom, 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909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450</Words>
  <Application>Microsoft Office PowerPoint</Application>
  <PresentationFormat>Custom</PresentationFormat>
  <Paragraphs>72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Maltese Times Roman</vt:lpstr>
      <vt:lpstr>Times New Roman</vt:lpstr>
      <vt:lpstr>Default Design</vt:lpstr>
      <vt:lpstr>13_Default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71</cp:revision>
  <dcterms:created xsi:type="dcterms:W3CDTF">2011-05-17T18:28:43Z</dcterms:created>
  <dcterms:modified xsi:type="dcterms:W3CDTF">2023-03-22T09:59:50Z</dcterms:modified>
</cp:coreProperties>
</file>