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4"/>
  </p:notesMasterIdLst>
  <p:sldIdLst>
    <p:sldId id="1580" r:id="rId3"/>
    <p:sldId id="1479" r:id="rId4"/>
    <p:sldId id="1480" r:id="rId5"/>
    <p:sldId id="1503" r:id="rId6"/>
    <p:sldId id="1504" r:id="rId7"/>
    <p:sldId id="1505" r:id="rId8"/>
    <p:sldId id="1506" r:id="rId9"/>
    <p:sldId id="1507" r:id="rId10"/>
    <p:sldId id="1508" r:id="rId11"/>
    <p:sldId id="1509" r:id="rId12"/>
    <p:sldId id="1510" r:id="rId13"/>
    <p:sldId id="1511" r:id="rId14"/>
    <p:sldId id="1512" r:id="rId15"/>
    <p:sldId id="1513" r:id="rId16"/>
    <p:sldId id="1514" r:id="rId17"/>
    <p:sldId id="1515" r:id="rId18"/>
    <p:sldId id="1493" r:id="rId19"/>
    <p:sldId id="1494" r:id="rId20"/>
    <p:sldId id="1495" r:id="rId21"/>
    <p:sldId id="1496" r:id="rId22"/>
    <p:sldId id="1497" r:id="rId23"/>
    <p:sldId id="1498" r:id="rId24"/>
    <p:sldId id="1499" r:id="rId25"/>
    <p:sldId id="1517" r:id="rId26"/>
    <p:sldId id="1500" r:id="rId27"/>
    <p:sldId id="1501" r:id="rId28"/>
    <p:sldId id="1518" r:id="rId29"/>
    <p:sldId id="1502" r:id="rId30"/>
    <p:sldId id="1581" r:id="rId31"/>
    <p:sldId id="1516" r:id="rId32"/>
    <p:sldId id="1519" r:id="rId33"/>
    <p:sldId id="1520" r:id="rId34"/>
    <p:sldId id="1530" r:id="rId35"/>
    <p:sldId id="1521" r:id="rId36"/>
    <p:sldId id="1522" r:id="rId37"/>
    <p:sldId id="1531" r:id="rId38"/>
    <p:sldId id="1523" r:id="rId39"/>
    <p:sldId id="1524" r:id="rId40"/>
    <p:sldId id="1532" r:id="rId41"/>
    <p:sldId id="1526" r:id="rId42"/>
    <p:sldId id="1582" r:id="rId43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A00"/>
    <a:srgbClr val="663300"/>
    <a:srgbClr val="003300"/>
    <a:srgbClr val="002D86"/>
    <a:srgbClr val="0000CC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4" autoAdjust="0"/>
    <p:restoredTop sz="94660"/>
  </p:normalViewPr>
  <p:slideViewPr>
    <p:cSldViewPr>
      <p:cViewPr varScale="1">
        <p:scale>
          <a:sx n="35" d="100"/>
          <a:sy n="35" d="100"/>
        </p:scale>
        <p:origin x="144" y="900"/>
      </p:cViewPr>
      <p:guideLst>
        <p:guide orient="horz" pos="3923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5EFEF-9FEB-41DE-B7F1-969D8A0A614E}" type="datetimeFigureOut">
              <a:rPr lang="mt-MT"/>
              <a:pPr>
                <a:defRPr/>
              </a:pPr>
              <a:t>22/03/2023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3FFD74-27C5-45F6-B032-6B2AFE5A54B8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951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mt-MT" altLang="mt-MT">
              <a:latin typeface="Maltese Times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070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CC63CF-C398-4235-9E7C-E646646D587E}" type="slidenum">
              <a:rPr kumimoji="0" lang="mt-MT" altLang="mt-M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altese Times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mt-MT" altLang="mt-M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ltese Times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90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6724-102B-40F5-B795-68B58E86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2DB-810B-4807-BC9F-29AFC771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6DFD-BCEA-4251-A7B0-AFE8B939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5" y="3914166"/>
            <a:ext cx="19889789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5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36113" indent="0" algn="ctr">
              <a:buNone/>
              <a:defRPr/>
            </a:lvl2pPr>
            <a:lvl3pPr marL="2072232" indent="0" algn="ctr">
              <a:buNone/>
              <a:defRPr/>
            </a:lvl3pPr>
            <a:lvl4pPr marL="3108345" indent="0" algn="ctr">
              <a:buNone/>
              <a:defRPr/>
            </a:lvl4pPr>
            <a:lvl5pPr marL="4144465" indent="0" algn="ctr">
              <a:buNone/>
              <a:defRPr/>
            </a:lvl5pPr>
            <a:lvl6pPr marL="5180578" indent="0" algn="ctr">
              <a:buNone/>
              <a:defRPr/>
            </a:lvl6pPr>
            <a:lvl7pPr marL="6216697" indent="0" algn="ctr">
              <a:buNone/>
              <a:defRPr/>
            </a:lvl7pPr>
            <a:lvl8pPr marL="7252811" indent="0" algn="ctr">
              <a:buNone/>
              <a:defRPr/>
            </a:lvl8pPr>
            <a:lvl9pPr marL="82889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6C30721-3B44-4468-89D7-C068872F31EE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294D5936-0DD8-47C6-A480-1953A400C58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>
          <p15:clr>
            <a:srgbClr val="FBAE40"/>
          </p15:clr>
        </p15:guide>
        <p15:guide id="2" pos="737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9" cy="2502497"/>
          </a:xfrm>
        </p:spPr>
        <p:txBody>
          <a:bodyPr anchor="t"/>
          <a:lstStyle>
            <a:lvl1pPr algn="l">
              <a:defRPr sz="907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27"/>
            <a:ext cx="19889789" cy="2756246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113" indent="0">
              <a:buNone/>
              <a:defRPr sz="4034"/>
            </a:lvl2pPr>
            <a:lvl3pPr marL="2072232" indent="0">
              <a:buNone/>
              <a:defRPr sz="3585"/>
            </a:lvl3pPr>
            <a:lvl4pPr marL="3108345" indent="0">
              <a:buNone/>
              <a:defRPr sz="3137"/>
            </a:lvl4pPr>
            <a:lvl5pPr marL="4144465" indent="0">
              <a:buNone/>
              <a:defRPr sz="3137"/>
            </a:lvl5pPr>
            <a:lvl6pPr marL="5180578" indent="0">
              <a:buNone/>
              <a:defRPr sz="3137"/>
            </a:lvl6pPr>
            <a:lvl7pPr marL="6216697" indent="0">
              <a:buNone/>
              <a:defRPr sz="3137"/>
            </a:lvl7pPr>
            <a:lvl8pPr marL="7252811" indent="0">
              <a:buNone/>
              <a:defRPr sz="3137"/>
            </a:lvl8pPr>
            <a:lvl9pPr marL="8288927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98CAFBD-092D-4FFD-8FDA-3509A6F419C8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7659F41-4226-49F2-9D27-9D9AFB70F1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427"/>
            <a:ext cx="1033895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5829"/>
            <a:ext cx="1033895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4" y="2820427"/>
            <a:ext cx="1034301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4" y="3995829"/>
            <a:ext cx="1034301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8B92201-9F4E-4818-B337-E97608A19B8A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69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D5506D70-1C2E-4731-A269-CA197BC64F4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31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797642A-B5AA-47A5-8412-4E096B1C9F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678"/>
            <a:ext cx="7698357" cy="2134998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9"/>
            <a:ext cx="13081110" cy="10753741"/>
          </a:xfrm>
        </p:spPr>
        <p:txBody>
          <a:bodyPr/>
          <a:lstStyle>
            <a:lvl1pPr>
              <a:defRPr sz="7284"/>
            </a:lvl1pPr>
            <a:lvl2pPr>
              <a:defRPr sz="6387"/>
            </a:lvl2pPr>
            <a:lvl3pPr>
              <a:defRPr sz="5491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666"/>
            <a:ext cx="7698357" cy="8618742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EEE8AD3-22D1-4005-93E3-272AB6D9A0DB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C642-9867-4BF5-80BC-1D0E9B0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19994"/>
            <a:ext cx="14039850" cy="1041250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846"/>
            <a:ext cx="14039850" cy="7559993"/>
          </a:xfrm>
        </p:spPr>
        <p:txBody>
          <a:bodyPr/>
          <a:lstStyle>
            <a:lvl1pPr marL="0" indent="0">
              <a:buNone/>
              <a:defRPr sz="7284"/>
            </a:lvl1pPr>
            <a:lvl2pPr marL="1036113" indent="0">
              <a:buNone/>
              <a:defRPr sz="6387"/>
            </a:lvl2pPr>
            <a:lvl3pPr marL="2072232" indent="0">
              <a:buNone/>
              <a:defRPr sz="5491"/>
            </a:lvl3pPr>
            <a:lvl4pPr marL="3108345" indent="0">
              <a:buNone/>
              <a:defRPr sz="4482"/>
            </a:lvl4pPr>
            <a:lvl5pPr marL="4144465" indent="0">
              <a:buNone/>
              <a:defRPr sz="4482"/>
            </a:lvl5pPr>
            <a:lvl6pPr marL="5180578" indent="0">
              <a:buNone/>
              <a:defRPr sz="4482"/>
            </a:lvl6pPr>
            <a:lvl7pPr marL="6216697" indent="0">
              <a:buNone/>
              <a:defRPr sz="4482"/>
            </a:lvl7pPr>
            <a:lvl8pPr marL="7252811" indent="0">
              <a:buNone/>
              <a:defRPr sz="4482"/>
            </a:lvl8pPr>
            <a:lvl9pPr marL="8288927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1253"/>
            <a:ext cx="14039850" cy="1478748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94CFA7BB-DB66-447B-B538-407F6E131694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9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D81FA24-A0C8-4D25-AC31-424CABF1DAE5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9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7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2EF92E3-324E-487D-995F-E9E6C3548832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6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35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109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35D7-068E-44B8-A7CE-FFD658F5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6A-9CC2-4295-886D-8883D3CD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33F1-BB97-4335-8BE4-B22A505B7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A3B0-0ED4-4E0D-B544-7A53B3E6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AD56-038F-42B1-BE5F-5FCF1ADA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8132-3B6A-4F4E-9488-B2CEE725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CC3A-2692-432E-BAE4-FD66B865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C6AA959A-2B40-458F-812F-4CA5197E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1" y="505192"/>
            <a:ext cx="21061555" cy="209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1" y="2940819"/>
            <a:ext cx="21061555" cy="831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3327"/>
            <a:ext cx="5461128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3327"/>
            <a:ext cx="7409624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6" y="11473327"/>
            <a:ext cx="5461129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fld id="{1D059D40-979D-4540-8218-0003113E700F}" type="slidenum">
              <a:rPr lang="en-US" smtClean="0">
                <a:cs typeface="Arial" charset="0"/>
              </a:rPr>
              <a:pPr defTabSz="1023531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5pPr>
      <a:lvl6pPr marL="1036113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6pPr>
      <a:lvl7pPr marL="2072232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7pPr>
      <a:lvl8pPr marL="310834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8pPr>
      <a:lvl9pPr marL="414446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9pPr>
    </p:titleStyle>
    <p:bodyStyle>
      <a:lvl1pPr marL="776534" indent="-776534" algn="l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82780" indent="-646809" algn="l" rtl="0" eaLnBrk="0" fontAlgn="base" hangingPunct="0">
        <a:spcBef>
          <a:spcPct val="20000"/>
        </a:spcBef>
        <a:spcAft>
          <a:spcPct val="0"/>
        </a:spcAft>
        <a:buChar char="–"/>
        <a:defRPr sz="6387">
          <a:solidFill>
            <a:schemeClr val="tx1"/>
          </a:solidFill>
          <a:latin typeface="+mn-lt"/>
        </a:defRPr>
      </a:lvl2pPr>
      <a:lvl3pPr marL="2589027" indent="-517097" algn="l" rtl="0" eaLnBrk="0" fontAlgn="base" hangingPunct="0">
        <a:spcBef>
          <a:spcPct val="20000"/>
        </a:spcBef>
        <a:spcAft>
          <a:spcPct val="0"/>
        </a:spcAft>
        <a:buChar char="•"/>
        <a:defRPr sz="5491">
          <a:solidFill>
            <a:schemeClr val="tx1"/>
          </a:solidFill>
          <a:latin typeface="+mn-lt"/>
        </a:defRPr>
      </a:lvl3pPr>
      <a:lvl4pPr marL="3624986" indent="-517097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0957" indent="-517097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863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4754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0867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698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113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232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34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46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0578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669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2811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892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2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B937AC-7F2E-F136-3B52-B9321E590F36}"/>
              </a:ext>
            </a:extLst>
          </p:cNvPr>
          <p:cNvSpPr txBox="1"/>
          <p:nvPr/>
        </p:nvSpPr>
        <p:spPr>
          <a:xfrm>
            <a:off x="358615" y="367601"/>
            <a:ext cx="22682520" cy="11864786"/>
          </a:xfrm>
          <a:prstGeom prst="rect">
            <a:avLst/>
          </a:prstGeom>
          <a:noFill/>
          <a:effectLst>
            <a:glow rad="1905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Is-7 </a:t>
            </a:r>
            <a:r>
              <a:rPr kumimoji="0" lang="nn-NO" sz="15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Qari</a:t>
            </a:r>
            <a:endParaRPr kumimoji="0" lang="mt-MT" sz="15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524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mt-MT" sz="10000" b="1" dirty="0">
              <a:solidFill>
                <a:srgbClr val="000000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7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Irroxx fuqkom ilma safi, u nagħtikom qalb ġdida.</a:t>
            </a:r>
          </a:p>
        </p:txBody>
      </p:sp>
    </p:spTree>
    <p:extLst>
      <p:ext uri="{BB962C8B-B14F-4D97-AF65-F5344CB8AC3E}">
        <p14:creationId xmlns:p14="http://schemas.microsoft.com/office/powerpoint/2010/main" val="407497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kasbartu fost il-ġnus fejn mortu. Jien inqaddes ismi l-kbir, imkasbar minnkom fost il-ġnus, li f’nofshom kasbartuh, u l-ġnus ikunu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51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jafu li jiena l-Mulej, meta nuri qdusiti fikom quddiem għajnejhom – oraklu ta’ Sidi l-Mulej – meta neħodkom minn fost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68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il-ġnus u niġmagħkom mill-artijiet kollha, u nerġa’ ndaħħalkom f’artkom. U rroxx fuqkom ilma safi, u tissaffew </a:t>
            </a:r>
          </a:p>
        </p:txBody>
      </p:sp>
    </p:spTree>
    <p:extLst>
      <p:ext uri="{BB962C8B-B14F-4D97-AF65-F5344CB8AC3E}">
        <p14:creationId xmlns:p14="http://schemas.microsoft.com/office/powerpoint/2010/main" val="4292295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mit-tinġis kollu tagħkom; mil-lidoli kollha tagħkom insaffikom. U nagħtikom qalb ġdida, u ruħ ġdida nqiegħed ġo fikom; u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2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nneħħi minn ġisimkom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il-qalb tal-ġebel u nagħtikom qalb tal-laħam flokha. U nqiegħed ruħi ġo fikom, u nagħmel li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15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439231"/>
            <a:ext cx="22682520" cy="95770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timxu skont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il-kmandamenti tiegħi, u li żżommu l-preċetti tiegħi u tħarsuhom. 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12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899394"/>
            <a:ext cx="22682520" cy="102971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tgħammru fl-art li tajt lil missirijietkom, u intom tkunu l-poplu tiegħi u jiena nkun Alla tagħkom”.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00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07706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89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39" y="4643810"/>
            <a:ext cx="22332872" cy="51845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Tixxennaq ruħi għalik, o Alla tiegħi!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1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115418"/>
            <a:ext cx="22394488" cy="961236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Ruħi għatxana għal Alla,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 Alla l-ħaj;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 niġi u nara wiċċ Alla?</a:t>
            </a:r>
          </a:p>
        </p:txBody>
      </p:sp>
    </p:spTree>
    <p:extLst>
      <p:ext uri="{BB962C8B-B14F-4D97-AF65-F5344CB8AC3E}">
        <p14:creationId xmlns:p14="http://schemas.microsoft.com/office/powerpoint/2010/main" val="5036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-33040" y="3059634"/>
            <a:ext cx="23399750" cy="64807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mill-Ktieb tal-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Profeta Eżekjel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Eżek 36, 16-17a.18-28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34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669010"/>
            <a:ext cx="22538504" cy="511750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Tixxennaq ruħi għalik, o Alla tiegħi!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10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44016"/>
            <a:ext cx="22682520" cy="1234866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Kif kont nimxi lejn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it-tabernaklu tas-sebħ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sad-dar ta’ Alla, fost għajta ta’ ferħ u ta’ radd il-ħajr,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qalb folla ferħana.</a:t>
            </a:r>
          </a:p>
        </p:txBody>
      </p:sp>
    </p:spTree>
    <p:extLst>
      <p:ext uri="{BB962C8B-B14F-4D97-AF65-F5344CB8AC3E}">
        <p14:creationId xmlns:p14="http://schemas.microsoft.com/office/powerpoint/2010/main" val="1517038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653477"/>
            <a:ext cx="22538504" cy="51485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Tixxennaq ruħi għalik, o Alla tiegħi!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88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447343"/>
            <a:ext cx="22610512" cy="75608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Ibgħat id-dawl tiegħek 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s-sewwa tiegħek;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huma jmexxuni;</a:t>
            </a:r>
          </a:p>
        </p:txBody>
      </p:sp>
    </p:spTree>
    <p:extLst>
      <p:ext uri="{BB962C8B-B14F-4D97-AF65-F5344CB8AC3E}">
        <p14:creationId xmlns:p14="http://schemas.microsoft.com/office/powerpoint/2010/main" val="812740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411339"/>
            <a:ext cx="22610512" cy="76328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iwassluni sal-għolja mqaddsa tiegħek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sal-għerejjex tiegħek. </a:t>
            </a:r>
          </a:p>
        </p:txBody>
      </p:sp>
    </p:spTree>
    <p:extLst>
      <p:ext uri="{BB962C8B-B14F-4D97-AF65-F5344CB8AC3E}">
        <p14:creationId xmlns:p14="http://schemas.microsoft.com/office/powerpoint/2010/main" val="1007941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635" y="3707483"/>
            <a:ext cx="22538504" cy="504078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Tixxennaq ruħi għalik, o Alla tiegħi!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183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331219"/>
            <a:ext cx="22610512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nidħol ħdejn l-artal ta’ Alla,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ħdejn Alla, ferħ u hena tiegħi.</a:t>
            </a:r>
          </a:p>
        </p:txBody>
      </p:sp>
    </p:spTree>
    <p:extLst>
      <p:ext uri="{BB962C8B-B14F-4D97-AF65-F5344CB8AC3E}">
        <p14:creationId xmlns:p14="http://schemas.microsoft.com/office/powerpoint/2010/main" val="424639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707483"/>
            <a:ext cx="22610512" cy="50405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rroddlok ħajr biċ-ċetra,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Alla, Alla tiegħi. </a:t>
            </a:r>
          </a:p>
        </p:txBody>
      </p:sp>
    </p:spTree>
    <p:extLst>
      <p:ext uri="{BB962C8B-B14F-4D97-AF65-F5344CB8AC3E}">
        <p14:creationId xmlns:p14="http://schemas.microsoft.com/office/powerpoint/2010/main" val="617322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743598"/>
            <a:ext cx="22538504" cy="511279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Tixxennaq ruħi għalik, o Alla tiegħi!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15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50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Ġietni l-kelma tal-Mulej u qalli: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“O bniedem, meta d-dar ta’ Iżrael kienu għadhom f’arthom, huma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797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-32902" y="2987626"/>
            <a:ext cx="23399750" cy="75608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Jew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(Jekk ser tiġi ċċelebrata magħmudija)</a:t>
            </a:r>
          </a:p>
        </p:txBody>
      </p:sp>
    </p:spTree>
    <p:extLst>
      <p:ext uri="{BB962C8B-B14F-4D97-AF65-F5344CB8AC3E}">
        <p14:creationId xmlns:p14="http://schemas.microsoft.com/office/powerpoint/2010/main" val="3706673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39" y="4643810"/>
            <a:ext cx="22332872" cy="51845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Oħloq fija qalb safja, o 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898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2411339"/>
            <a:ext cx="22394488" cy="76328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Oħloq fija qalb safja,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Alla,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spirtu qawwi ġedded fija.</a:t>
            </a:r>
          </a:p>
        </p:txBody>
      </p:sp>
    </p:spTree>
    <p:extLst>
      <p:ext uri="{BB962C8B-B14F-4D97-AF65-F5344CB8AC3E}">
        <p14:creationId xmlns:p14="http://schemas.microsoft.com/office/powerpoint/2010/main" val="17164771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115418"/>
            <a:ext cx="22394488" cy="961236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twarrabnix minn quddiemek;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tneħħix minni l-ispirtu qaddis tiegħek.</a:t>
            </a:r>
          </a:p>
        </p:txBody>
      </p:sp>
    </p:spTree>
    <p:extLst>
      <p:ext uri="{BB962C8B-B14F-4D97-AF65-F5344CB8AC3E}">
        <p14:creationId xmlns:p14="http://schemas.microsoft.com/office/powerpoint/2010/main" val="12032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669010"/>
            <a:ext cx="22538504" cy="511750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Oħloq fija qalb safja,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4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41562"/>
            <a:ext cx="22682520" cy="997240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Roddli l-hena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tas-salvazzjoni tiegħek,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bi spirtu qalbieni wettaqni.</a:t>
            </a:r>
          </a:p>
        </p:txBody>
      </p:sp>
    </p:spTree>
    <p:extLst>
      <p:ext uri="{BB962C8B-B14F-4D97-AF65-F5344CB8AC3E}">
        <p14:creationId xmlns:p14="http://schemas.microsoft.com/office/powerpoint/2010/main" val="16467046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2429694"/>
            <a:ext cx="22682520" cy="759613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Lill-midinbin ngħallem triqatek,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l-ħatjin lejk jerġgħu lura.</a:t>
            </a:r>
          </a:p>
        </p:txBody>
      </p:sp>
    </p:spTree>
    <p:extLst>
      <p:ext uri="{BB962C8B-B14F-4D97-AF65-F5344CB8AC3E}">
        <p14:creationId xmlns:p14="http://schemas.microsoft.com/office/powerpoint/2010/main" val="1994676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653477"/>
            <a:ext cx="22538504" cy="51485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Oħloq fija qalb safja,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430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41097"/>
            <a:ext cx="22610512" cy="997333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lilek ma jogħġbokx is-sagrifiċċju;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noffrilek vittmi maħruqa, u ma tilqagħhomx.</a:t>
            </a:r>
          </a:p>
        </p:txBody>
      </p:sp>
    </p:spTree>
    <p:extLst>
      <p:ext uri="{BB962C8B-B14F-4D97-AF65-F5344CB8AC3E}">
        <p14:creationId xmlns:p14="http://schemas.microsoft.com/office/powerpoint/2010/main" val="23487432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77101"/>
            <a:ext cx="22610512" cy="990132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Is-sagrifiċċju tiegħi, o Alla, hu l-qalb niedma;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qalb maqsuma u sogħbiena ma twarrabhiex, o Alla.</a:t>
            </a:r>
          </a:p>
        </p:txBody>
      </p:sp>
    </p:spTree>
    <p:extLst>
      <p:ext uri="{BB962C8B-B14F-4D97-AF65-F5344CB8AC3E}">
        <p14:creationId xmlns:p14="http://schemas.microsoft.com/office/powerpoint/2010/main" val="285003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tebbgħuha bl-imġiba tagħhom u b’għemilhom. U jiena ferrajt qillti fuqhom minħabba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fid-demm li xerrdu fl-art u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564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635" y="3707483"/>
            <a:ext cx="22538504" cy="504078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Oħloq fija qalb safja,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Alla</a:t>
            </a:r>
          </a:p>
        </p:txBody>
      </p:sp>
    </p:spTree>
    <p:extLst>
      <p:ext uri="{BB962C8B-B14F-4D97-AF65-F5344CB8AC3E}">
        <p14:creationId xmlns:p14="http://schemas.microsoft.com/office/powerpoint/2010/main" val="32749027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91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minħabba fl-idoli li bihom ċappsu l-art. Xerridthom fost il-ġnus, u huma xterdu mal-artijiet; għamilt ħaqq minnhom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73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skont imġibthom u skont triqathom. Meta marru fost il-ġnus, kull fejn marru, kasbru ismi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l-qaddis, hekk li n-nies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0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bdew jgħidu għalihom: ‘Dan hu l-poplu tal-Mulej, li kellhom joħorġu minn artu!’.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Imma jien bżajt għal ismi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l-qaddis li wlied Iżrael kasbru fost il-ġnus fejn marru. Għalhekk għidilhom lid-dar ta’ Iżrael: </a:t>
            </a:r>
          </a:p>
        </p:txBody>
      </p:sp>
    </p:spTree>
    <p:extLst>
      <p:ext uri="{BB962C8B-B14F-4D97-AF65-F5344CB8AC3E}">
        <p14:creationId xmlns:p14="http://schemas.microsoft.com/office/powerpoint/2010/main" val="3121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‘Dan jgħid Sidi l-Mulej: Mhux minħabba fikom sejjer nagħmel dan, dar Iżrael, iżda minħabba f’ismi l-qaddis li intom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142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580</Words>
  <Application>Microsoft Office PowerPoint</Application>
  <PresentationFormat>Custom</PresentationFormat>
  <Paragraphs>76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Maltese Times Roman</vt:lpstr>
      <vt:lpstr>Times New Roman</vt:lpstr>
      <vt:lpstr>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72</cp:revision>
  <dcterms:created xsi:type="dcterms:W3CDTF">2011-05-17T18:28:43Z</dcterms:created>
  <dcterms:modified xsi:type="dcterms:W3CDTF">2023-03-22T09:59:19Z</dcterms:modified>
</cp:coreProperties>
</file>