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776" r:id="rId5"/>
    <p:sldId id="777" r:id="rId6"/>
    <p:sldId id="778" r:id="rId7"/>
    <p:sldId id="779" r:id="rId8"/>
    <p:sldId id="780" r:id="rId9"/>
    <p:sldId id="781" r:id="rId10"/>
    <p:sldId id="782" r:id="rId11"/>
    <p:sldId id="783" r:id="rId12"/>
    <p:sldId id="784" r:id="rId13"/>
    <p:sldId id="395" r:id="rId14"/>
    <p:sldId id="396" r:id="rId15"/>
    <p:sldId id="640" r:id="rId16"/>
    <p:sldId id="785" r:id="rId17"/>
    <p:sldId id="355" r:id="rId18"/>
    <p:sldId id="356" r:id="rId19"/>
    <p:sldId id="786" r:id="rId20"/>
    <p:sldId id="358" r:id="rId21"/>
    <p:sldId id="359" r:id="rId22"/>
    <p:sldId id="787" r:id="rId23"/>
    <p:sldId id="788" r:id="rId24"/>
    <p:sldId id="360" r:id="rId25"/>
    <p:sldId id="607" r:id="rId26"/>
    <p:sldId id="402" r:id="rId27"/>
    <p:sldId id="755" r:id="rId28"/>
    <p:sldId id="363" r:id="rId29"/>
    <p:sldId id="364" r:id="rId30"/>
    <p:sldId id="789" r:id="rId31"/>
    <p:sldId id="790" r:id="rId32"/>
    <p:sldId id="791" r:id="rId33"/>
    <p:sldId id="792" r:id="rId34"/>
    <p:sldId id="793" r:id="rId35"/>
    <p:sldId id="794" r:id="rId36"/>
    <p:sldId id="795" r:id="rId37"/>
    <p:sldId id="796" r:id="rId38"/>
    <p:sldId id="405" r:id="rId39"/>
    <p:sldId id="371" r:id="rId40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26" y="984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en-GB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4, 32-37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qaddis tiegħek Ġesù”.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Kif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spiċċaw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jitolbu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il-post fejn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miġbura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theżżeż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lkoll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imtlew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bl-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Ispirtu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313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2618369"/>
            <a:ext cx="2264584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bdew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ixandru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bil-kuraġġ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3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99794"/>
            <a:ext cx="23353713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Hienja dawk kollha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 jistkennu fik, Mulej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35596" y="179314"/>
            <a:ext cx="2268252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Għaliex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jixxewxu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ġnus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popli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jreddnu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xejn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slaten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-art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iqumu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kbarat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jiftiehmu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bejniethom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kontra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35596" y="179314"/>
            <a:ext cx="2268252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Midluk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nkissru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ktajjen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tagħhom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ntajru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minn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fuqna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irbit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tagħhom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!”</a:t>
            </a:r>
            <a:endParaRPr lang="en-GB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46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Hienja dawk kollha </a:t>
            </a:r>
            <a:endParaRPr lang="en-GB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 jistkennu fik, Mulej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251322"/>
            <a:ext cx="2263646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Dak li hu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fis-smewwiet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jidħak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bihom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biċ-ċajt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jeħodhom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Imbagħad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ikellimhom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bil-herra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251322"/>
            <a:ext cx="2263646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bil-qilla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jkexkixhom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“Għax </a:t>
            </a:r>
            <a:r>
              <a:rPr lang="en-GB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jien</a:t>
            </a: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għamiltu</a:t>
            </a: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s-sultan </a:t>
            </a:r>
            <a:r>
              <a:rPr lang="en-GB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tiegħi</a:t>
            </a: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Sijon</a:t>
            </a: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l-</a:t>
            </a:r>
            <a:r>
              <a:rPr lang="en-GB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għolja</a:t>
            </a: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mqaddsa</a:t>
            </a: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tiegħi</a:t>
            </a: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7439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Hienja dawk kollha </a:t>
            </a:r>
            <a:endParaRPr lang="en-GB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 jistkennu fik, Mulej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malli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telquhom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Sinedriju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Pietru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Ġwanni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marru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għand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sħabhom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għarrfuhom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b’dak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3608" y="1425735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Irrid inxandar id-digriet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tal-Mulej; hu qalli: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“Ibni int, jien illum nissiltek.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...</a:t>
            </a:r>
            <a:endParaRPr lang="it-IT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62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3608" y="1426529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...</a:t>
            </a:r>
            <a:r>
              <a:rPr lang="it-I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Itlobni, u l-ġnus nagħtik b’wirtek,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truf l-art bi priża tiegħek.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..</a:t>
            </a:r>
            <a:endParaRPr lang="it-IT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18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3608" y="1425735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...</a:t>
            </a:r>
            <a:r>
              <a:rPr lang="it-I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B’virga tal-ħadid int tkissirhom,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bħal ġarra tal-fuħħar frak tagħmilhom”.</a:t>
            </a:r>
          </a:p>
        </p:txBody>
      </p:sp>
    </p:spTree>
    <p:extLst>
      <p:ext uri="{BB962C8B-B14F-4D97-AF65-F5344CB8AC3E}">
        <p14:creationId xmlns:p14="http://schemas.microsoft.com/office/powerpoint/2010/main" val="3410058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9188" y="3347666"/>
            <a:ext cx="23353713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Hienja dawk kollha </a:t>
            </a:r>
            <a:endParaRPr lang="en-GB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 jistkennu fik, Mulej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047" y="233101"/>
            <a:ext cx="22489617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Jekk intom irxuxtajtu ma’ Kristu,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fittxu l-ħwejjeġ tas-sema,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fejn Kristu qiegħed fuq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il-lemin ta’ Alla.</a:t>
            </a:r>
            <a:endParaRPr lang="nl-NL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810456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3, 1-8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Kien hemm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fost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Fariżej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raġel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Nikodemu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wieħed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kbarat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Dan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ġie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għand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billejl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6966" y="2618369"/>
            <a:ext cx="2299978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“Rabbi,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nafu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inti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Mgħallem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mibgħut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44768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qassisin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il-kbar u x-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xjuħ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qalulhom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dan,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ilkoll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flimkien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għollew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leħenhom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04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6966" y="1425735"/>
            <a:ext cx="2299978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jagħmel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is-sinjali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qiegħed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  <a:r>
              <a:rPr lang="en-US" sz="155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140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wieġbu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wieħed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jitwelidx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ġdid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279104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Nikodemu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“Kif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wieħed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jitwieled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xjieħ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forsi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jerġa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jidħol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f’ġuf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ommu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jitwieled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65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Wieġbu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Ġesù: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wieħed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jitwelidx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Ispirtu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jidħol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</a:t>
            </a:r>
          </a:p>
        </p:txBody>
      </p:sp>
    </p:spTree>
    <p:extLst>
      <p:ext uri="{BB962C8B-B14F-4D97-AF65-F5344CB8AC3E}">
        <p14:creationId xmlns:p14="http://schemas.microsoft.com/office/powerpoint/2010/main" val="3956858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jitwieled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ġisem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ġisem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u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jitwieled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Ispirtu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spirtu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tistagħġibx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għedtlek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1166665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jeħtiġilkom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titwieldu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ġdid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Ir-riħ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fejn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jonfoħ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ħossu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tafx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mnejn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jew fejn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1686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-1" y="3811003"/>
            <a:ext cx="23353713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jitwieled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Ispirtu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67235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“O Sid, int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għamilt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l-art,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baħar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int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nebbaħt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Ispirtu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David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qaddej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5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b’fommu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‘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ixxewxu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ġnus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ngħaqdu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konfoffa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għalxejn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Qamu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slaten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tal-art, u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kbarat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0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inġemgħu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flimkien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l-Mulej u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Messija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tabilħaqq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f’din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il-belt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Erodi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Ponzju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7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Pilatu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ngħaqdu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flimkien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pagani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n-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nies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qaddis tiegħek Ġesù, li int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ikkonsagrajt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biex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jagħmlu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1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dak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li, bil-qawwa 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rieda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tiegħek,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iddestinajt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qabel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jsir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Issa mela, Mulej,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ħares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it-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tehdid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</a:t>
            </a:r>
          </a:p>
        </p:txBody>
      </p:sp>
    </p:spTree>
    <p:extLst>
      <p:ext uri="{BB962C8B-B14F-4D97-AF65-F5344CB8AC3E}">
        <p14:creationId xmlns:p14="http://schemas.microsoft.com/office/powerpoint/2010/main" val="81290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agħmel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qaddejja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tiegħek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ixandru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kelmtek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bil-kuraġġ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midd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biex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isiru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fejqan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sinjali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mirakli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permezz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30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605</Words>
  <Application>Microsoft Office PowerPoint</Application>
  <PresentationFormat>Custom</PresentationFormat>
  <Paragraphs>81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65</cp:revision>
  <dcterms:created xsi:type="dcterms:W3CDTF">2012-07-21T16:47:17Z</dcterms:created>
  <dcterms:modified xsi:type="dcterms:W3CDTF">2023-04-05T06:18:20Z</dcterms:modified>
</cp:coreProperties>
</file>