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84" r:id="rId8"/>
  </p:sldMasterIdLst>
  <p:notesMasterIdLst>
    <p:notesMasterId r:id="rId44"/>
  </p:notesMasterIdLst>
  <p:sldIdLst>
    <p:sldId id="881" r:id="rId9"/>
    <p:sldId id="258" r:id="rId10"/>
    <p:sldId id="863" r:id="rId11"/>
    <p:sldId id="864" r:id="rId12"/>
    <p:sldId id="865" r:id="rId13"/>
    <p:sldId id="866" r:id="rId14"/>
    <p:sldId id="867" r:id="rId15"/>
    <p:sldId id="868" r:id="rId16"/>
    <p:sldId id="869" r:id="rId17"/>
    <p:sldId id="293" r:id="rId18"/>
    <p:sldId id="294" r:id="rId19"/>
    <p:sldId id="273" r:id="rId20"/>
    <p:sldId id="870" r:id="rId21"/>
    <p:sldId id="287" r:id="rId22"/>
    <p:sldId id="274" r:id="rId23"/>
    <p:sldId id="871" r:id="rId24"/>
    <p:sldId id="288" r:id="rId25"/>
    <p:sldId id="315" r:id="rId26"/>
    <p:sldId id="872" r:id="rId27"/>
    <p:sldId id="316" r:id="rId28"/>
    <p:sldId id="607" r:id="rId29"/>
    <p:sldId id="798" r:id="rId30"/>
    <p:sldId id="835" r:id="rId31"/>
    <p:sldId id="799" r:id="rId32"/>
    <p:sldId id="800" r:id="rId33"/>
    <p:sldId id="873" r:id="rId34"/>
    <p:sldId id="874" r:id="rId35"/>
    <p:sldId id="875" r:id="rId36"/>
    <p:sldId id="876" r:id="rId37"/>
    <p:sldId id="877" r:id="rId38"/>
    <p:sldId id="878" r:id="rId39"/>
    <p:sldId id="879" r:id="rId40"/>
    <p:sldId id="880" r:id="rId41"/>
    <p:sldId id="809" r:id="rId42"/>
    <p:sldId id="810" r:id="rId43"/>
  </p:sldIdLst>
  <p:sldSz cx="23399750" cy="12599988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onsolas" panose="020B0609020204030204" pitchFamily="49" charset="0"/>
      <p:regular r:id="rId49"/>
      <p:bold r:id="rId50"/>
      <p:italic r:id="rId51"/>
      <p:boldItalic r:id="rId52"/>
    </p:embeddedFont>
    <p:embeddedFont>
      <p:font typeface="Corbel" panose="020B0503020204020204" pitchFamily="34" charset="0"/>
      <p:regular r:id="rId53"/>
      <p:bold r:id="rId54"/>
      <p:italic r:id="rId55"/>
      <p:boldItalic r:id="rId56"/>
    </p:embeddedFont>
    <p:embeddedFont>
      <p:font typeface="Franklin Gothic Book" panose="020B0503020102020204" pitchFamily="34" charset="0"/>
      <p:regular r:id="rId57"/>
      <p:italic r:id="rId58"/>
    </p:embeddedFont>
    <p:embeddedFont>
      <p:font typeface="Maltese Times Roman" panose="02027200000000000000"/>
      <p:regular r:id="rId59"/>
      <p:bold r:id="rId60"/>
      <p:italic r:id="rId61"/>
      <p:boldItalic r:id="rId62"/>
    </p:embeddedFont>
    <p:embeddedFont>
      <p:font typeface="Wingdings 2" panose="05020102010507070707" pitchFamily="18" charset="2"/>
      <p:regular r:id="rId63"/>
    </p:embeddedFont>
    <p:embeddedFont>
      <p:font typeface="Wingdings 3" panose="05040102010807070707" pitchFamily="18" charset="2"/>
      <p:regular r:id="rId6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401B5B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26" y="98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font" Target="fonts/font19.fntdata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7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7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75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67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69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895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41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35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91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24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4/14/2023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394618" y="3091507"/>
            <a:ext cx="22610514" cy="6418561"/>
          </a:xfrm>
        </p:spPr>
        <p:txBody>
          <a:bodyPr anchor="t"/>
          <a:lstStyle/>
          <a:p>
            <a:pPr eaLnBrk="1" hangingPunct="1"/>
            <a:r>
              <a:rPr lang="en-US" altLang="en-US" sz="15500" b="1" dirty="0">
                <a:solidFill>
                  <a:schemeClr val="bg1"/>
                </a:solidFill>
                <a:latin typeface="Times New Roman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bg1"/>
                </a:solidFill>
                <a:latin typeface="Times New Roman" pitchFamily="18" charset="0"/>
              </a:rPr>
              <a:t>Ktieb</a:t>
            </a:r>
            <a:br>
              <a:rPr lang="en-US" altLang="en-US" sz="155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Atti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Appostli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Atti 6, 8-15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278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Inroddu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46647" y="4643810"/>
            <a:ext cx="22106456" cy="5084866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Henjin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jimxu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liġi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tal-Mulej</a:t>
            </a:r>
            <a:endParaRPr lang="en-US" sz="1585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1069370" y="709136"/>
            <a:ext cx="19155862" cy="256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323330"/>
            <a:ext cx="2204845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Imqar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kbarat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joqogħdu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jqassu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kmandamenti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jibqa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jaħseb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1427244"/>
            <a:ext cx="2204845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preċetti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huma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għaxqa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huma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jagħtuni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parir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403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538635" y="3635698"/>
            <a:ext cx="22322480" cy="50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Henjin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jimxu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liġi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tal-Mulej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30623" y="1428038"/>
            <a:ext cx="22538504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Triqati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wrejtek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int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weġibtni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għallimni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kmandamenti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30623" y="1428038"/>
            <a:ext cx="22538504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Fehemni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tal-preċetti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naħseb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għeġubijietek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2694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66627" y="3635698"/>
            <a:ext cx="22466496" cy="50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Henjin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jimxu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liġi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tal-Mulej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94619" y="2620672"/>
            <a:ext cx="22610512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Biegħed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gideb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agħtini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tjubitek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liġi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94619" y="1427244"/>
            <a:ext cx="22610512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għażilt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it-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tas-sewwa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ħtart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għalija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digrieti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207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F’dak </a:t>
            </a:r>
            <a:r>
              <a:rPr lang="en-US" altLang="en-US" sz="15500" dirty="0" err="1">
                <a:latin typeface="Times New Roman" pitchFamily="18" charset="0"/>
              </a:rPr>
              <a:t>iż-żmien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Stiefnu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kollu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grazzja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qawwa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kien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jagħmel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mirakli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sinjali</a:t>
            </a:r>
            <a:r>
              <a:rPr lang="en-US" altLang="en-US" sz="15500" dirty="0">
                <a:latin typeface="Times New Roman" pitchFamily="18" charset="0"/>
              </a:rPr>
              <a:t> kbar </a:t>
            </a:r>
            <a:r>
              <a:rPr lang="en-US" altLang="en-US" sz="15500" dirty="0" err="1">
                <a:latin typeface="Times New Roman" pitchFamily="18" charset="0"/>
              </a:rPr>
              <a:t>fost</a:t>
            </a:r>
            <a:r>
              <a:rPr lang="en-US" altLang="en-US" sz="15500" dirty="0">
                <a:latin typeface="Times New Roman" pitchFamily="18" charset="0"/>
              </a:rPr>
              <a:t> il-</a:t>
            </a:r>
            <a:r>
              <a:rPr lang="en-US" altLang="en-US" sz="15500" dirty="0" err="1">
                <a:latin typeface="Times New Roman" pitchFamily="18" charset="0"/>
              </a:rPr>
              <a:t>poplu</a:t>
            </a:r>
            <a:r>
              <a:rPr lang="en-US" altLang="en-US" sz="15500" dirty="0">
                <a:latin typeface="Times New Roman" pitchFamily="18" charset="0"/>
              </a:rPr>
              <a:t>. </a:t>
            </a:r>
            <a:r>
              <a:rPr lang="en-US" altLang="en-US" sz="15500" dirty="0" err="1">
                <a:latin typeface="Times New Roman" pitchFamily="18" charset="0"/>
              </a:rPr>
              <a:t>Imbagħad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qamu</a:t>
            </a:r>
            <a:r>
              <a:rPr lang="en-US" altLang="en-US" sz="15500" dirty="0">
                <a:latin typeface="Times New Roman" pitchFamily="18" charset="0"/>
              </a:rPr>
              <a:t> xi </a:t>
            </a:r>
            <a:r>
              <a:rPr lang="en-US" altLang="en-US" sz="15500" dirty="0" err="1">
                <a:latin typeface="Times New Roman" pitchFamily="18" charset="0"/>
              </a:rPr>
              <a:t>wħud</a:t>
            </a:r>
            <a:endParaRPr lang="en-US" altLang="en-US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66627" y="3843290"/>
            <a:ext cx="22466496" cy="50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Henjin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jimxu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liġi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tal-Mulej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38634" y="1427244"/>
            <a:ext cx="22250473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Il-bniedem mhux bil-ħobż biss jgħix,</a:t>
            </a:r>
          </a:p>
          <a:p>
            <a:pPr algn="ctr" eaLnBrk="1" hangingPunct="1">
              <a:defRPr/>
            </a:pPr>
            <a:r>
              <a:rPr lang="nl-NL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iżda b’kull kelma li toħroġ minn fomm Alla.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75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12671" y="1870838"/>
            <a:ext cx="22610512" cy="889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</a:p>
          <a:p>
            <a:pPr algn="ctr"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 6, 22-29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728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L-</a:t>
            </a:r>
            <a:r>
              <a:rPr lang="en-US" sz="15500" dirty="0" err="1">
                <a:latin typeface="Times New Roman" pitchFamily="18" charset="0"/>
              </a:rPr>
              <a:t>għada</a:t>
            </a:r>
            <a:r>
              <a:rPr lang="en-US" sz="15500" dirty="0">
                <a:latin typeface="Times New Roman" pitchFamily="18" charset="0"/>
              </a:rPr>
              <a:t> li Ġesù </a:t>
            </a:r>
            <a:r>
              <a:rPr lang="en-US" sz="15500" dirty="0" err="1">
                <a:latin typeface="Times New Roman" pitchFamily="18" charset="0"/>
              </a:rPr>
              <a:t>mexa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fuq</a:t>
            </a:r>
            <a:r>
              <a:rPr lang="en-US" sz="15500" dirty="0">
                <a:latin typeface="Times New Roman" pitchFamily="18" charset="0"/>
              </a:rPr>
              <a:t> il-</a:t>
            </a:r>
            <a:r>
              <a:rPr lang="en-US" sz="15500" dirty="0" err="1">
                <a:latin typeface="Times New Roman" pitchFamily="18" charset="0"/>
              </a:rPr>
              <a:t>baħar</a:t>
            </a:r>
            <a:r>
              <a:rPr lang="en-US" sz="15500" dirty="0">
                <a:latin typeface="Times New Roman" pitchFamily="18" charset="0"/>
              </a:rPr>
              <a:t>, in-</a:t>
            </a:r>
            <a:r>
              <a:rPr lang="en-US" sz="15500" dirty="0" err="1">
                <a:latin typeface="Times New Roman" pitchFamily="18" charset="0"/>
              </a:rPr>
              <a:t>nies</a:t>
            </a:r>
            <a:r>
              <a:rPr lang="en-US" sz="15500" dirty="0">
                <a:latin typeface="Times New Roman" pitchFamily="18" charset="0"/>
              </a:rPr>
              <a:t> li </a:t>
            </a:r>
            <a:r>
              <a:rPr lang="en-US" sz="15500" dirty="0" err="1">
                <a:latin typeface="Times New Roman" pitchFamily="18" charset="0"/>
              </a:rPr>
              <a:t>kienu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għadhom</a:t>
            </a:r>
            <a:r>
              <a:rPr lang="en-US" sz="15500" dirty="0">
                <a:latin typeface="Times New Roman" pitchFamily="18" charset="0"/>
              </a:rPr>
              <a:t> in-</a:t>
            </a:r>
            <a:r>
              <a:rPr lang="en-US" sz="15500" dirty="0" err="1">
                <a:latin typeface="Times New Roman" pitchFamily="18" charset="0"/>
              </a:rPr>
              <a:t>naħa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oħra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tal-baħar</a:t>
            </a:r>
            <a:r>
              <a:rPr lang="en-US" sz="15500" dirty="0">
                <a:latin typeface="Times New Roman" pitchFamily="18" charset="0"/>
              </a:rPr>
              <a:t> raw li </a:t>
            </a:r>
            <a:r>
              <a:rPr lang="en-US" sz="15500" dirty="0" err="1">
                <a:latin typeface="Times New Roman" pitchFamily="18" charset="0"/>
              </a:rPr>
              <a:t>hemmhekk</a:t>
            </a:r>
            <a:r>
              <a:rPr lang="en-US" sz="15500" dirty="0">
                <a:latin typeface="Times New Roman" pitchFamily="18" charset="0"/>
              </a:rPr>
              <a:t> ma </a:t>
            </a:r>
            <a:r>
              <a:rPr lang="en-US" sz="15500" dirty="0" err="1">
                <a:latin typeface="Times New Roman" pitchFamily="18" charset="0"/>
              </a:rPr>
              <a:t>kienx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hemm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ħlief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263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dgħajsa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waħda</a:t>
            </a:r>
            <a:r>
              <a:rPr lang="en-US" sz="15500" dirty="0">
                <a:latin typeface="Times New Roman" pitchFamily="18" charset="0"/>
              </a:rPr>
              <a:t> u li Ġesù ma </a:t>
            </a:r>
            <a:r>
              <a:rPr lang="en-US" sz="15500" dirty="0" err="1">
                <a:latin typeface="Times New Roman" pitchFamily="18" charset="0"/>
              </a:rPr>
              <a:t>kienx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tela</a:t>
            </a:r>
            <a:r>
              <a:rPr lang="en-US" sz="15500" dirty="0">
                <a:latin typeface="Times New Roman" pitchFamily="18" charset="0"/>
              </a:rPr>
              <a:t>’ </a:t>
            </a:r>
            <a:r>
              <a:rPr lang="en-US" sz="15500" dirty="0" err="1">
                <a:latin typeface="Times New Roman" pitchFamily="18" charset="0"/>
              </a:rPr>
              <a:t>fiha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mad-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tiegħu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imma</a:t>
            </a:r>
            <a:r>
              <a:rPr lang="en-US" sz="15500" dirty="0">
                <a:latin typeface="Times New Roman" pitchFamily="18" charset="0"/>
              </a:rPr>
              <a:t> li 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marru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weħidhom</a:t>
            </a:r>
            <a:r>
              <a:rPr lang="en-US" sz="15500" dirty="0">
                <a:latin typeface="Times New Roman" pitchFamily="18" charset="0"/>
              </a:rPr>
              <a:t>. Mela </a:t>
            </a:r>
            <a:r>
              <a:rPr lang="en-US" sz="15500" dirty="0" err="1">
                <a:latin typeface="Times New Roman" pitchFamily="18" charset="0"/>
              </a:rPr>
              <a:t>waslu</a:t>
            </a:r>
            <a:r>
              <a:rPr lang="en-US" sz="15500" dirty="0">
                <a:latin typeface="Times New Roman" pitchFamily="18" charset="0"/>
              </a:rPr>
              <a:t> xi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573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dgħajjes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oħra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minn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Tiberija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qrib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fejn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kielu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ħobż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wara</a:t>
            </a:r>
            <a:r>
              <a:rPr lang="en-US" sz="15500" dirty="0">
                <a:latin typeface="Times New Roman" pitchFamily="18" charset="0"/>
              </a:rPr>
              <a:t> li l-</a:t>
            </a:r>
            <a:r>
              <a:rPr lang="en-US" sz="15500" dirty="0" err="1">
                <a:latin typeface="Times New Roman" pitchFamily="18" charset="0"/>
              </a:rPr>
              <a:t>Mulej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radd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il-</a:t>
            </a:r>
            <a:r>
              <a:rPr lang="en-US" sz="15500" dirty="0" err="1">
                <a:latin typeface="Times New Roman" pitchFamily="18" charset="0"/>
              </a:rPr>
              <a:t>ħajr</a:t>
            </a:r>
            <a:r>
              <a:rPr lang="en-US" sz="15500" dirty="0">
                <a:latin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Iżda</a:t>
            </a:r>
            <a:r>
              <a:rPr lang="en-US" sz="15500" dirty="0">
                <a:latin typeface="Times New Roman" pitchFamily="18" charset="0"/>
              </a:rPr>
              <a:t> n-</a:t>
            </a:r>
            <a:r>
              <a:rPr lang="en-US" sz="15500" dirty="0" err="1">
                <a:latin typeface="Times New Roman" pitchFamily="18" charset="0"/>
              </a:rPr>
              <a:t>nies</a:t>
            </a:r>
            <a:r>
              <a:rPr lang="en-US" sz="15500" dirty="0">
                <a:latin typeface="Times New Roman" pitchFamily="18" charset="0"/>
              </a:rPr>
              <a:t>, meta raw li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080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fuqhom</a:t>
            </a:r>
            <a:r>
              <a:rPr lang="en-US" sz="15500" dirty="0">
                <a:latin typeface="Times New Roman" pitchFamily="18" charset="0"/>
              </a:rPr>
              <a:t> la </a:t>
            </a:r>
            <a:r>
              <a:rPr lang="en-US" sz="15500" dirty="0" err="1">
                <a:latin typeface="Times New Roman" pitchFamily="18" charset="0"/>
              </a:rPr>
              <a:t>kien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hemm</a:t>
            </a:r>
            <a:r>
              <a:rPr lang="en-US" sz="15500" dirty="0">
                <a:latin typeface="Times New Roman" pitchFamily="18" charset="0"/>
              </a:rPr>
              <a:t> Ġesù u </a:t>
            </a:r>
            <a:r>
              <a:rPr lang="en-US" sz="15500" dirty="0" err="1">
                <a:latin typeface="Times New Roman" pitchFamily="18" charset="0"/>
              </a:rPr>
              <a:t>lanqas</a:t>
            </a:r>
            <a:r>
              <a:rPr lang="en-US" sz="15500" dirty="0">
                <a:latin typeface="Times New Roman" pitchFamily="18" charset="0"/>
              </a:rPr>
              <a:t> id-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tiegħu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telgħu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fuq</a:t>
            </a:r>
            <a:r>
              <a:rPr lang="en-US" sz="15500" dirty="0">
                <a:latin typeface="Times New Roman" pitchFamily="18" charset="0"/>
              </a:rPr>
              <a:t> id-</a:t>
            </a:r>
            <a:r>
              <a:rPr lang="en-US" sz="15500" dirty="0" err="1">
                <a:latin typeface="Times New Roman" pitchFamily="18" charset="0"/>
              </a:rPr>
              <a:t>dgħajjes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marru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lejn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Kafarnahum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ifittxu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Ġesù. U meta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24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187426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sabuh</a:t>
            </a:r>
            <a:r>
              <a:rPr lang="en-US" sz="15500" dirty="0">
                <a:latin typeface="Times New Roman" pitchFamily="18" charset="0"/>
              </a:rPr>
              <a:t> in-</a:t>
            </a:r>
            <a:r>
              <a:rPr lang="en-US" sz="15500" dirty="0" err="1">
                <a:latin typeface="Times New Roman" pitchFamily="18" charset="0"/>
              </a:rPr>
              <a:t>naħa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oħra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tal-baħar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staqsewh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“Rabbi, meta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Ġesù </a:t>
            </a:r>
            <a:r>
              <a:rPr lang="en-US" sz="15500" dirty="0" err="1">
                <a:latin typeface="Times New Roman" pitchFamily="18" charset="0"/>
              </a:rPr>
              <a:t>weġibhom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95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minn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tas-Sinagoga</a:t>
            </a:r>
            <a:r>
              <a:rPr lang="en-US" altLang="en-US" sz="15500" dirty="0">
                <a:latin typeface="Times New Roman" pitchFamily="18" charset="0"/>
              </a:rPr>
              <a:t> li </a:t>
            </a:r>
            <a:r>
              <a:rPr lang="en-US" altLang="en-US" sz="15500" dirty="0" err="1">
                <a:latin typeface="Times New Roman" pitchFamily="18" charset="0"/>
              </a:rPr>
              <a:t>jgħidulha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tal-Meħlusin</a:t>
            </a:r>
            <a:r>
              <a:rPr lang="en-US" altLang="en-US" sz="15500" dirty="0">
                <a:latin typeface="Times New Roman" pitchFamily="18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taċ-Ċirinej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tal-Lixandrin</a:t>
            </a:r>
            <a:r>
              <a:rPr lang="en-US" altLang="en-US" sz="15500" dirty="0">
                <a:latin typeface="Times New Roman" pitchFamily="18" charset="0"/>
              </a:rPr>
              <a:t>, u ta’ </a:t>
            </a:r>
            <a:r>
              <a:rPr lang="en-US" altLang="en-US" sz="15500" dirty="0" err="1">
                <a:latin typeface="Times New Roman" pitchFamily="18" charset="0"/>
              </a:rPr>
              <a:t>oħrajn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miċ-Ċiliċja</a:t>
            </a:r>
            <a:r>
              <a:rPr lang="en-US" altLang="en-US" sz="15500" dirty="0">
                <a:latin typeface="Times New Roman" pitchFamily="18" charset="0"/>
              </a:rPr>
              <a:t> u mill-</a:t>
            </a:r>
            <a:r>
              <a:rPr lang="en-US" altLang="en-US" sz="15500" dirty="0" err="1">
                <a:latin typeface="Times New Roman" pitchFamily="18" charset="0"/>
              </a:rPr>
              <a:t>Asja</a:t>
            </a:r>
            <a:r>
              <a:rPr lang="en-US" altLang="en-US" sz="15500" dirty="0">
                <a:latin typeface="Times New Roman" pitchFamily="18" charset="0"/>
              </a:rPr>
              <a:t>, u </a:t>
            </a:r>
            <a:r>
              <a:rPr lang="en-US" altLang="en-US" sz="15500" dirty="0" err="1">
                <a:latin typeface="Times New Roman" pitchFamily="18" charset="0"/>
              </a:rPr>
              <a:t>bdew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jeħduha</a:t>
            </a:r>
            <a:endParaRPr lang="en-US" altLang="en-US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64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qegħdin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tfittxuni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sinjali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kiltu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ħobż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xbajtu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23487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Tħabtu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għall-ikel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jgħaddi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għall-ikel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jibqa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għall-ħajja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dak li Bin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jagħtikom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700040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l-Missier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immarka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siġill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Imbagħad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staqsewh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X’għandna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opri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</a:t>
            </a:r>
            <a:r>
              <a:rPr lang="en-US" sz="15500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8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Weġibhom</a:t>
            </a:r>
            <a:r>
              <a:rPr lang="en-US" sz="15500" dirty="0">
                <a:latin typeface="Times New Roman" pitchFamily="18" charset="0"/>
              </a:rPr>
              <a:t> Ġesù: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opra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din: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temmnu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f’dak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huwa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bagħat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959370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491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5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285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ma’ </a:t>
            </a:r>
            <a:r>
              <a:rPr lang="en-US" altLang="en-US" sz="15500" dirty="0" err="1">
                <a:latin typeface="Times New Roman" pitchFamily="18" charset="0"/>
              </a:rPr>
              <a:t>Stiefnu</a:t>
            </a:r>
            <a:r>
              <a:rPr lang="en-US" altLang="en-US" sz="15500" dirty="0">
                <a:latin typeface="Times New Roman" pitchFamily="18" charset="0"/>
              </a:rPr>
              <a:t>; </a:t>
            </a:r>
            <a:r>
              <a:rPr lang="en-US" altLang="en-US" sz="15500" dirty="0" err="1">
                <a:latin typeface="Times New Roman" pitchFamily="18" charset="0"/>
              </a:rPr>
              <a:t>imma</a:t>
            </a:r>
            <a:r>
              <a:rPr lang="en-US" altLang="en-US" sz="15500" dirty="0">
                <a:latin typeface="Times New Roman" pitchFamily="18" charset="0"/>
              </a:rPr>
              <a:t> ma </a:t>
            </a:r>
            <a:r>
              <a:rPr lang="en-US" altLang="en-US" sz="15500" dirty="0" err="1">
                <a:latin typeface="Times New Roman" pitchFamily="18" charset="0"/>
              </a:rPr>
              <a:t>kellhomx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ħila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jiqfulu</a:t>
            </a:r>
            <a:r>
              <a:rPr lang="en-US" altLang="en-US" sz="155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għall-għerf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għall-Ispirtu</a:t>
            </a:r>
            <a:r>
              <a:rPr lang="en-US" altLang="en-US" sz="15500" dirty="0">
                <a:latin typeface="Times New Roman" pitchFamily="18" charset="0"/>
              </a:rPr>
              <a:t> li bih </a:t>
            </a:r>
            <a:r>
              <a:rPr lang="en-US" altLang="en-US" sz="15500" dirty="0" err="1">
                <a:latin typeface="Times New Roman" pitchFamily="18" charset="0"/>
              </a:rPr>
              <a:t>kien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jitkellem</a:t>
            </a:r>
            <a:r>
              <a:rPr lang="en-US" altLang="en-US" sz="15500" dirty="0">
                <a:latin typeface="Times New Roman" pitchFamily="18" charset="0"/>
              </a:rPr>
              <a:t>. </a:t>
            </a:r>
            <a:r>
              <a:rPr lang="en-US" altLang="en-US" sz="15500" dirty="0" err="1">
                <a:latin typeface="Times New Roman" pitchFamily="18" charset="0"/>
              </a:rPr>
              <a:t>Imbagħad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xewxu</a:t>
            </a:r>
            <a:r>
              <a:rPr lang="en-US" altLang="en-US" sz="15500" dirty="0">
                <a:latin typeface="Times New Roman" pitchFamily="18" charset="0"/>
              </a:rPr>
              <a:t> xi </a:t>
            </a:r>
            <a:r>
              <a:rPr lang="en-US" altLang="en-US" sz="15500" dirty="0" err="1">
                <a:latin typeface="Times New Roman" pitchFamily="18" charset="0"/>
              </a:rPr>
              <a:t>nies</a:t>
            </a:r>
            <a:endParaRPr lang="en-US" altLang="en-US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51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biex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jgħidu</a:t>
            </a:r>
            <a:r>
              <a:rPr lang="en-US" altLang="en-US" sz="15500" dirty="0">
                <a:latin typeface="Times New Roman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smajnieh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jidgħi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b’Mosè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b’Alla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Qanqlu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wkoll</a:t>
            </a:r>
            <a:r>
              <a:rPr lang="en-US" altLang="en-US" sz="15500" dirty="0">
                <a:latin typeface="Times New Roman" pitchFamily="18" charset="0"/>
              </a:rPr>
              <a:t> il-</a:t>
            </a:r>
            <a:r>
              <a:rPr lang="en-US" altLang="en-US" sz="15500" dirty="0" err="1">
                <a:latin typeface="Times New Roman" pitchFamily="18" charset="0"/>
              </a:rPr>
              <a:t>poplu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x-</a:t>
            </a:r>
            <a:r>
              <a:rPr lang="en-US" altLang="en-US" sz="15500" dirty="0" err="1">
                <a:latin typeface="Times New Roman" pitchFamily="18" charset="0"/>
              </a:rPr>
              <a:t>xjuħ</a:t>
            </a:r>
            <a:r>
              <a:rPr lang="en-US" altLang="en-US" sz="15500" dirty="0">
                <a:latin typeface="Times New Roman" pitchFamily="18" charset="0"/>
              </a:rPr>
              <a:t> u l-</a:t>
            </a:r>
            <a:r>
              <a:rPr lang="en-US" altLang="en-US" sz="15500" dirty="0" err="1">
                <a:latin typeface="Times New Roman" pitchFamily="18" charset="0"/>
              </a:rPr>
              <a:t>kittieba</a:t>
            </a:r>
            <a:r>
              <a:rPr lang="en-US" altLang="en-US" sz="15500" dirty="0">
                <a:latin typeface="Times New Roman" pitchFamily="18" charset="0"/>
              </a:rPr>
              <a:t>, li </a:t>
            </a:r>
            <a:r>
              <a:rPr lang="en-US" altLang="en-US" sz="15500" dirty="0" err="1">
                <a:latin typeface="Times New Roman" pitchFamily="18" charset="0"/>
              </a:rPr>
              <a:t>ġew</a:t>
            </a:r>
            <a:endParaRPr lang="en-US" altLang="en-US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għal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fuqu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qabduh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ħaduh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quddiem</a:t>
            </a:r>
            <a:r>
              <a:rPr lang="en-US" altLang="en-US" sz="15500" dirty="0">
                <a:latin typeface="Times New Roman" pitchFamily="18" charset="0"/>
              </a:rPr>
              <a:t> is-</a:t>
            </a:r>
            <a:r>
              <a:rPr lang="en-US" altLang="en-US" sz="15500" dirty="0" err="1">
                <a:latin typeface="Times New Roman" pitchFamily="18" charset="0"/>
              </a:rPr>
              <a:t>Sinedriju</a:t>
            </a:r>
            <a:r>
              <a:rPr lang="en-US" altLang="en-US" sz="15500" dirty="0">
                <a:latin typeface="Times New Roman" pitchFamily="18" charset="0"/>
              </a:rPr>
              <a:t>. U </a:t>
            </a:r>
            <a:r>
              <a:rPr lang="en-US" altLang="en-US" sz="15500" dirty="0" err="1">
                <a:latin typeface="Times New Roman" pitchFamily="18" charset="0"/>
              </a:rPr>
              <a:t>ġiebu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xhieda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foloz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biex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jgħidu</a:t>
            </a:r>
            <a:r>
              <a:rPr lang="en-US" altLang="en-US" sz="15500" dirty="0">
                <a:latin typeface="Times New Roman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“Dan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ir-raġel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qatt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</a:t>
            </a:r>
          </a:p>
        </p:txBody>
      </p:sp>
    </p:spTree>
    <p:extLst>
      <p:ext uri="{BB962C8B-B14F-4D97-AF65-F5344CB8AC3E}">
        <p14:creationId xmlns:p14="http://schemas.microsoft.com/office/powerpoint/2010/main" val="210323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jieqaf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jitkellem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kontra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 it-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tempju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mqaddes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kontra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Liġi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smajnieh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jgħid li dan Ġesù ta’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Nazaret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iħott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 </a:t>
            </a:r>
          </a:p>
        </p:txBody>
      </p:sp>
    </p:spTree>
    <p:extLst>
      <p:ext uri="{BB962C8B-B14F-4D97-AF65-F5344CB8AC3E}">
        <p14:creationId xmlns:p14="http://schemas.microsoft.com/office/powerpoint/2010/main" val="221465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tempju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jbiddel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id-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drawwiet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tana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Mosè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Dawk kollha li </a:t>
            </a:r>
            <a:r>
              <a:rPr lang="en-US" altLang="en-US" sz="15500" dirty="0" err="1">
                <a:latin typeface="Times New Roman" pitchFamily="18" charset="0"/>
              </a:rPr>
              <a:t>kienu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bilqiegħda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fis-Sinedriju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sammru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għajnejhom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fuqu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endParaRPr lang="en-US" altLang="en-US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7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813306"/>
            <a:ext cx="22466496" cy="49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u </a:t>
            </a:r>
            <a:r>
              <a:rPr lang="en-US" altLang="en-US" sz="15500" dirty="0" err="1">
                <a:latin typeface="Times New Roman" pitchFamily="18" charset="0"/>
              </a:rPr>
              <a:t>rawlu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wiċċu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qisu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wiċċ</a:t>
            </a:r>
            <a:r>
              <a:rPr lang="en-US" altLang="en-US" sz="15500" dirty="0">
                <a:latin typeface="Times New Roman" pitchFamily="18" charset="0"/>
              </a:rPr>
              <a:t> ta’ </a:t>
            </a:r>
            <a:r>
              <a:rPr lang="en-US" altLang="en-US" sz="15500" dirty="0" err="1">
                <a:latin typeface="Times New Roman" pitchFamily="18" charset="0"/>
              </a:rPr>
              <a:t>anġlu</a:t>
            </a:r>
            <a:r>
              <a:rPr lang="en-US" altLang="en-US" sz="15500" dirty="0">
                <a:latin typeface="Times New Roman" pitchFamily="18" charset="0"/>
              </a:rPr>
              <a:t>.</a:t>
            </a:r>
            <a:endParaRPr lang="en-US" altLang="en-US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504088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1395</TotalTime>
  <Words>521</Words>
  <Application>Microsoft Office PowerPoint</Application>
  <PresentationFormat>Custom</PresentationFormat>
  <Paragraphs>78</Paragraphs>
  <Slides>35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35</vt:i4>
      </vt:variant>
    </vt:vector>
  </HeadingPairs>
  <TitlesOfParts>
    <vt:vector size="53" baseType="lpstr">
      <vt:lpstr>Franklin Gothic Book</vt:lpstr>
      <vt:lpstr>Wingdings 3</vt:lpstr>
      <vt:lpstr>Maltese Times Roman</vt:lpstr>
      <vt:lpstr>Arial</vt:lpstr>
      <vt:lpstr>Corbel</vt:lpstr>
      <vt:lpstr>Calibri</vt:lpstr>
      <vt:lpstr>Consolas</vt:lpstr>
      <vt:lpstr>Times New Roman</vt:lpstr>
      <vt:lpstr>Wingdings 2</vt:lpstr>
      <vt:lpstr>Wingdings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4_Theme2</vt:lpstr>
      <vt:lpstr>Qari mill-Ktieb tal-Atti tal-Appostli Atti 6, 8-15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144</cp:revision>
  <dcterms:created xsi:type="dcterms:W3CDTF">2008-12-28T11:50:57Z</dcterms:created>
  <dcterms:modified xsi:type="dcterms:W3CDTF">2023-04-14T11:13:02Z</dcterms:modified>
</cp:coreProperties>
</file>