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1110" r:id="rId3"/>
    <p:sldId id="294" r:id="rId4"/>
    <p:sldId id="275" r:id="rId5"/>
    <p:sldId id="1111" r:id="rId6"/>
    <p:sldId id="1112" r:id="rId7"/>
    <p:sldId id="1113" r:id="rId8"/>
    <p:sldId id="1114" r:id="rId9"/>
    <p:sldId id="292" r:id="rId10"/>
    <p:sldId id="609" r:id="rId11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4C216D"/>
    <a:srgbClr val="0000CC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50" y="1158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11/03/2024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B62557B-8746-65B2-849D-4B14FBC09423}"/>
              </a:ext>
            </a:extLst>
          </p:cNvPr>
          <p:cNvSpPr txBox="1"/>
          <p:nvPr/>
        </p:nvSpPr>
        <p:spPr>
          <a:xfrm>
            <a:off x="14166992" y="927834"/>
            <a:ext cx="9126171" cy="10556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nn-NO" sz="17000" b="1" dirty="0"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Imbierek min ġej f’isem </a:t>
            </a:r>
            <a:endParaRPr lang="mt-MT" sz="17000" b="1" dirty="0">
              <a:effectLst>
                <a:glow rad="1397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914309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nn-NO" sz="17000" b="1" dirty="0"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</a:t>
            </a:r>
            <a:endParaRPr lang="mt-MT" sz="17000" b="1" kern="0" spc="-300" dirty="0">
              <a:effectLst>
                <a:glow rad="139700">
                  <a:schemeClr val="bg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AutoShape 4" descr="Priest Hands Giving Wooden Cross Man Sharing Religious Faith Hope Stock  Photo by ©motortion 308905416">
            <a:extLst>
              <a:ext uri="{FF2B5EF4-FFF2-40B4-BE49-F238E27FC236}">
                <a16:creationId xmlns:a16="http://schemas.microsoft.com/office/drawing/2014/main" id="{5F94F8E4-5D9B-2336-9763-44031DDE2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39635" y="6804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t-MT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BB13FE-1D0E-E93A-196D-858BBD3F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477" y="-26544"/>
            <a:ext cx="14636469" cy="1262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9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5137"/>
            <a:ext cx="23399750" cy="916971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dirty="0">
                <a:latin typeface="Times New Roman" pitchFamily="18" charset="0"/>
                <a:cs typeface="Times New Roman" pitchFamily="18" charset="0"/>
              </a:rPr>
              <a:t>Qari mill-Evanġel</a:t>
            </a:r>
            <a:r>
              <a:rPr lang="en-GB" sz="160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mt-MT" sz="16000" b="1" dirty="0">
                <a:latin typeface="Times New Roman" pitchFamily="18" charset="0"/>
                <a:cs typeface="Times New Roman" pitchFamily="18" charset="0"/>
              </a:rPr>
              <a:t>u skont </a:t>
            </a:r>
            <a:endParaRPr lang="en-GB" sz="16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 Ġwann</a:t>
            </a: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Ġw 12:12-16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60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R:/ Glorja </a:t>
            </a:r>
            <a:r>
              <a:rPr lang="en-GB" sz="160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Mulej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584" y="107306"/>
            <a:ext cx="22714581" cy="1224136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spc="-300" dirty="0">
                <a:latin typeface="Times New Roman" pitchFamily="18" charset="0"/>
                <a:cs typeface="Times New Roman" pitchFamily="18" charset="0"/>
              </a:rPr>
              <a:t>F’dak iż-żmien, il-folol ta’ nies li kienu ġew għall-festa, kif semgħu li Ġesù kien ġej Ġerusalemm, ħadu l-friegħi tal-palm u ħarġu jilqgħuh.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mt-MT" sz="16000" spc="-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2" y="107306"/>
            <a:ext cx="23149147" cy="1224136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spc="-300" dirty="0">
                <a:latin typeface="Times New Roman" pitchFamily="18" charset="0"/>
                <a:cs typeface="Times New Roman" pitchFamily="18" charset="0"/>
              </a:rPr>
              <a:t>U bdew jgħajtu:</a:t>
            </a:r>
            <a:endParaRPr lang="mt-MT" sz="16000" b="1" i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“Hosanna! Imbierek min ġej f’isem il-Mulej! Imbierek is-sultan ta’Iżrael!”.</a:t>
            </a:r>
          </a:p>
        </p:txBody>
      </p:sp>
    </p:spTree>
    <p:extLst>
      <p:ext uri="{BB962C8B-B14F-4D97-AF65-F5344CB8AC3E}">
        <p14:creationId xmlns:p14="http://schemas.microsoft.com/office/powerpoint/2010/main" val="284796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2" y="107306"/>
            <a:ext cx="23149147" cy="1224136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Ġesù sab felu u rikeb fuqu, kif hemm miktub: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“Tibżax, bint Sijon! Ara, ġej is-sultan tiegħek, riekeb fuq felu ta’ ħmara”. </a:t>
            </a:r>
          </a:p>
        </p:txBody>
      </p:sp>
    </p:spTree>
    <p:extLst>
      <p:ext uri="{BB962C8B-B14F-4D97-AF65-F5344CB8AC3E}">
        <p14:creationId xmlns:p14="http://schemas.microsoft.com/office/powerpoint/2010/main" val="170580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187203"/>
            <a:ext cx="23149147" cy="1008112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Għall-ewwel id-dixxipli tiegħu ma fehmuhomx dawn il-ħwejjeġ; iżda meta Ġesù kien igglorifikat, </a:t>
            </a:r>
          </a:p>
        </p:txBody>
      </p:sp>
    </p:spTree>
    <p:extLst>
      <p:ext uri="{BB962C8B-B14F-4D97-AF65-F5344CB8AC3E}">
        <p14:creationId xmlns:p14="http://schemas.microsoft.com/office/powerpoint/2010/main" val="48694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83347"/>
            <a:ext cx="23149147" cy="748883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imbagħad ftakru li dan kien inkiteb fuqu, u hekk għamlulu.</a:t>
            </a:r>
          </a:p>
        </p:txBody>
      </p:sp>
    </p:spTree>
    <p:extLst>
      <p:ext uri="{BB962C8B-B14F-4D97-AF65-F5344CB8AC3E}">
        <p14:creationId xmlns:p14="http://schemas.microsoft.com/office/powerpoint/2010/main" val="218553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91615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9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128</Words>
  <Application>Microsoft Office PowerPoint</Application>
  <PresentationFormat>Custom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Maltese Times Roman</vt:lpstr>
      <vt:lpstr>Times New Roman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57</cp:revision>
  <dcterms:created xsi:type="dcterms:W3CDTF">2011-05-17T18:28:43Z</dcterms:created>
  <dcterms:modified xsi:type="dcterms:W3CDTF">2024-03-11T05:49:37Z</dcterms:modified>
</cp:coreProperties>
</file>