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818" r:id="rId2"/>
    <p:sldMasterId id="2147483830" r:id="rId3"/>
    <p:sldMasterId id="2147483842" r:id="rId4"/>
    <p:sldMasterId id="2147483854" r:id="rId5"/>
    <p:sldMasterId id="2147483866" r:id="rId6"/>
  </p:sldMasterIdLst>
  <p:notesMasterIdLst>
    <p:notesMasterId r:id="rId45"/>
  </p:notesMasterIdLst>
  <p:sldIdLst>
    <p:sldId id="299" r:id="rId7"/>
    <p:sldId id="258" r:id="rId8"/>
    <p:sldId id="311" r:id="rId9"/>
    <p:sldId id="330" r:id="rId10"/>
    <p:sldId id="312" r:id="rId11"/>
    <p:sldId id="313" r:id="rId12"/>
    <p:sldId id="331" r:id="rId13"/>
    <p:sldId id="314" r:id="rId14"/>
    <p:sldId id="315" r:id="rId15"/>
    <p:sldId id="302" r:id="rId16"/>
    <p:sldId id="256" r:id="rId17"/>
    <p:sldId id="332" r:id="rId18"/>
    <p:sldId id="327" r:id="rId19"/>
    <p:sldId id="274" r:id="rId20"/>
    <p:sldId id="333" r:id="rId21"/>
    <p:sldId id="318" r:id="rId22"/>
    <p:sldId id="273" r:id="rId23"/>
    <p:sldId id="334" r:id="rId24"/>
    <p:sldId id="319" r:id="rId25"/>
    <p:sldId id="272" r:id="rId26"/>
    <p:sldId id="335" r:id="rId27"/>
    <p:sldId id="320" r:id="rId28"/>
    <p:sldId id="621" r:id="rId29"/>
    <p:sldId id="266" r:id="rId30"/>
    <p:sldId id="622" r:id="rId31"/>
    <p:sldId id="306" r:id="rId32"/>
    <p:sldId id="264" r:id="rId33"/>
    <p:sldId id="321" r:id="rId34"/>
    <p:sldId id="322" r:id="rId35"/>
    <p:sldId id="336" r:id="rId36"/>
    <p:sldId id="323" r:id="rId37"/>
    <p:sldId id="324" r:id="rId38"/>
    <p:sldId id="337" r:id="rId39"/>
    <p:sldId id="325" r:id="rId40"/>
    <p:sldId id="326" r:id="rId41"/>
    <p:sldId id="338" r:id="rId42"/>
    <p:sldId id="309" r:id="rId43"/>
    <p:sldId id="287" r:id="rId44"/>
  </p:sldIdLst>
  <p:sldSz cx="23399750" cy="125999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285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0570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0855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1140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142523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171027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199532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228036" algn="l" defTabSz="205700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 autoAdjust="0"/>
    <p:restoredTop sz="94628" autoAdjust="0"/>
  </p:normalViewPr>
  <p:slideViewPr>
    <p:cSldViewPr>
      <p:cViewPr varScale="1">
        <p:scale>
          <a:sx n="57" d="100"/>
          <a:sy n="57" d="100"/>
        </p:scale>
        <p:origin x="408" y="10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presProps" Target="pres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317E0-C066-443E-8D93-59E424108CAD}" type="datetimeFigureOut">
              <a:rPr lang="mt-MT" smtClean="0"/>
              <a:t>26/02/2024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63563" y="1143000"/>
            <a:ext cx="5730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2125D-FC95-479F-9801-7E23F3B99A20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60554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 sz="16000" b="1" i="1" kern="1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32125D-FC95-479F-9801-7E23F3B99A20}" type="slidenum">
              <a:rPr lang="mt-MT" smtClean="0"/>
              <a:t>5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60546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488" indent="0" algn="ctr">
              <a:buNone/>
              <a:defRPr/>
            </a:lvl2pPr>
            <a:lvl3pPr marL="2024975" indent="0" algn="ctr">
              <a:buNone/>
              <a:defRPr/>
            </a:lvl3pPr>
            <a:lvl4pPr marL="3037463" indent="0" algn="ctr">
              <a:buNone/>
              <a:defRPr/>
            </a:lvl4pPr>
            <a:lvl5pPr marL="4049951" indent="0" algn="ctr">
              <a:buNone/>
              <a:defRPr/>
            </a:lvl5pPr>
            <a:lvl6pPr marL="5062438" indent="0" algn="ctr">
              <a:buNone/>
              <a:defRPr/>
            </a:lvl6pPr>
            <a:lvl7pPr marL="6074926" indent="0" algn="ctr">
              <a:buNone/>
              <a:defRPr/>
            </a:lvl7pPr>
            <a:lvl8pPr marL="7087414" indent="0" algn="ctr">
              <a:buNone/>
              <a:defRPr/>
            </a:lvl8pPr>
            <a:lvl9pPr marL="80999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09EFA-8C81-4514-AB28-7C1763FC5285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81F83-9EED-4E5C-8207-AA26760B0E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6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E77AC-C888-4006-AF1C-6CC49C8B229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D7B98-AE90-4604-B798-4959828FDE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00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4EF75-5763-4324-A02D-711AFAE9F71D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FC63A-E056-414B-8770-B953B62CB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631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1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24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3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4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62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74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8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9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314010-9BB6-4060-B164-ACA598DD522F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A46556F-65AE-42C7-93AE-2C889D8DB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56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6D8B3E2-BC64-49B7-BFCF-087F4A0426A0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8EDE4E0-6BCD-4D1F-AEB9-79FAA2E593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3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 marL="101248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202497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3746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 marL="4049951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lvl6pPr marL="5062438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6pPr>
            <a:lvl7pPr marL="6074926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7pPr>
            <a:lvl8pPr marL="7087414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8pPr>
            <a:lvl9pPr marL="8099902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DF43A43-CEE8-4F95-AE6B-4E3EB77078D9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6D75399-6DA4-44B9-97B1-528494F176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9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F4B06BD-F91E-4A53-9B53-50CC3F3C16FA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D3C45DD-DC89-4E35-B70A-C429867D26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07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C1F0FBD-DA12-40E8-AF4E-88F561E56637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FEAEF5C-7778-437B-9FED-0548DA9F30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09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22E5296-D28E-476A-991F-0E1A55194766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53417A-680C-4449-9E3D-6D4F04886E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36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C9E27C5-F31E-4AB1-ABBA-83FD6CA4D332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79EE46F-B494-4EB1-9A29-E9C8A2974F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38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4703DEF-1E56-474F-9C78-97092EAD4C9B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DA36D8B-5C46-4D81-BB01-CB59F7A3F2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90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D6E02-A982-4714-B0F2-BC12F3AF7939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C3C8-74CF-41C7-BAAD-CF72C99580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1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A3112D5-D415-42AB-8702-EF6614142684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561A329-D469-4BD8-BDAD-1C3BF79BC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32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7B7F280-3BC0-4745-89F2-9931B47001F1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8C59BD9-5371-474C-87D5-C0700BC021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24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3AE8ED1-17E8-4596-BBEE-B3C9B85ED6F1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E0F0B51-6FFD-4F82-8C90-7877238133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13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488" indent="0" algn="ctr">
              <a:buNone/>
              <a:defRPr/>
            </a:lvl2pPr>
            <a:lvl3pPr marL="2024975" indent="0" algn="ctr">
              <a:buNone/>
              <a:defRPr/>
            </a:lvl3pPr>
            <a:lvl4pPr marL="3037463" indent="0" algn="ctr">
              <a:buNone/>
              <a:defRPr/>
            </a:lvl4pPr>
            <a:lvl5pPr marL="4049951" indent="0" algn="ctr">
              <a:buNone/>
              <a:defRPr/>
            </a:lvl5pPr>
            <a:lvl6pPr marL="5062438" indent="0" algn="ctr">
              <a:buNone/>
              <a:defRPr/>
            </a:lvl6pPr>
            <a:lvl7pPr marL="6074926" indent="0" algn="ctr">
              <a:buNone/>
              <a:defRPr/>
            </a:lvl7pPr>
            <a:lvl8pPr marL="7087414" indent="0" algn="ctr">
              <a:buNone/>
              <a:defRPr/>
            </a:lvl8pPr>
            <a:lvl9pPr marL="80999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F933-1D9D-4608-8AF6-8969B88DD20D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527B1-C8C9-4D7A-9A78-E663A5CF6A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21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255E5-48FE-4D01-8675-B5993815331C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DF49-1772-48FB-84DB-468CA9D590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881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488" indent="0">
              <a:buNone/>
              <a:defRPr sz="3937"/>
            </a:lvl2pPr>
            <a:lvl3pPr marL="2024975" indent="0">
              <a:buNone/>
              <a:defRPr sz="3500"/>
            </a:lvl3pPr>
            <a:lvl4pPr marL="3037463" indent="0">
              <a:buNone/>
              <a:defRPr sz="3062"/>
            </a:lvl4pPr>
            <a:lvl5pPr marL="4049951" indent="0">
              <a:buNone/>
              <a:defRPr sz="3062"/>
            </a:lvl5pPr>
            <a:lvl6pPr marL="5062438" indent="0">
              <a:buNone/>
              <a:defRPr sz="3062"/>
            </a:lvl6pPr>
            <a:lvl7pPr marL="6074926" indent="0">
              <a:buNone/>
              <a:defRPr sz="3062"/>
            </a:lvl7pPr>
            <a:lvl8pPr marL="7087414" indent="0">
              <a:buNone/>
              <a:defRPr sz="3062"/>
            </a:lvl8pPr>
            <a:lvl9pPr marL="80999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AA83-9A04-4676-945E-1579C2971D01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5FB27-4AAA-42E1-837F-065F5F250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54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4351-A3FD-4245-946C-1ECCBD9E9905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2A0EA-BEBF-4F14-A0BD-8A15CAF0D5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92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F8817-9C2C-4677-8265-B40B9CDCEE90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BFE4E-EDB9-4089-BB00-F82B75C88D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2344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B3788-C48B-4374-AF26-5670114BF6A7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6F1F6-5465-400D-812F-9BF63CD1F4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0704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D7438-4357-4144-936A-431E2186F1EF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36172-B7C4-44EA-8A78-EEAC86A2CC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488" indent="0">
              <a:buNone/>
              <a:defRPr sz="3937"/>
            </a:lvl2pPr>
            <a:lvl3pPr marL="2024975" indent="0">
              <a:buNone/>
              <a:defRPr sz="3500"/>
            </a:lvl3pPr>
            <a:lvl4pPr marL="3037463" indent="0">
              <a:buNone/>
              <a:defRPr sz="3062"/>
            </a:lvl4pPr>
            <a:lvl5pPr marL="4049951" indent="0">
              <a:buNone/>
              <a:defRPr sz="3062"/>
            </a:lvl5pPr>
            <a:lvl6pPr marL="5062438" indent="0">
              <a:buNone/>
              <a:defRPr sz="3062"/>
            </a:lvl6pPr>
            <a:lvl7pPr marL="6074926" indent="0">
              <a:buNone/>
              <a:defRPr sz="3062"/>
            </a:lvl7pPr>
            <a:lvl8pPr marL="7087414" indent="0">
              <a:buNone/>
              <a:defRPr sz="3062"/>
            </a:lvl8pPr>
            <a:lvl9pPr marL="80999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37B9F-65D3-4411-8C11-DD40A9B9D117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6C8B5-3B29-49C3-812D-5A3BC9810C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7785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E881B-EF34-4122-A04F-5F46A32DDBA3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148FB-8DB3-43DD-805F-ECE844C9E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0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02D36-AF7C-4181-8CE0-778E36E6C98F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EC883-5F94-48F7-B930-16F567180B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480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DC4E0-8EB9-4162-8CFB-A45BB76CAEFA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07E3-30EE-47D0-824C-049602F3EC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7622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284DB-054B-421A-A485-6A5D41949CA7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E99E-ACEE-44DB-BC4D-239E35A39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958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488" indent="0" algn="ctr">
              <a:buNone/>
              <a:defRPr/>
            </a:lvl2pPr>
            <a:lvl3pPr marL="2024975" indent="0" algn="ctr">
              <a:buNone/>
              <a:defRPr/>
            </a:lvl3pPr>
            <a:lvl4pPr marL="3037463" indent="0" algn="ctr">
              <a:buNone/>
              <a:defRPr/>
            </a:lvl4pPr>
            <a:lvl5pPr marL="4049951" indent="0" algn="ctr">
              <a:buNone/>
              <a:defRPr/>
            </a:lvl5pPr>
            <a:lvl6pPr marL="5062438" indent="0" algn="ctr">
              <a:buNone/>
              <a:defRPr/>
            </a:lvl6pPr>
            <a:lvl7pPr marL="6074926" indent="0" algn="ctr">
              <a:buNone/>
              <a:defRPr/>
            </a:lvl7pPr>
            <a:lvl8pPr marL="7087414" indent="0" algn="ctr">
              <a:buNone/>
              <a:defRPr/>
            </a:lvl8pPr>
            <a:lvl9pPr marL="80999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F4EF8-F8F0-4D61-8D0F-A3805264E92C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8F334-B261-482A-BEB2-9331691536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692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26312-7CE1-4C2F-AE2E-2B82508E24F6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156D4-0589-4422-87DF-C523DD3686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747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488" indent="0">
              <a:buNone/>
              <a:defRPr sz="3937"/>
            </a:lvl2pPr>
            <a:lvl3pPr marL="2024975" indent="0">
              <a:buNone/>
              <a:defRPr sz="3500"/>
            </a:lvl3pPr>
            <a:lvl4pPr marL="3037463" indent="0">
              <a:buNone/>
              <a:defRPr sz="3062"/>
            </a:lvl4pPr>
            <a:lvl5pPr marL="4049951" indent="0">
              <a:buNone/>
              <a:defRPr sz="3062"/>
            </a:lvl5pPr>
            <a:lvl6pPr marL="5062438" indent="0">
              <a:buNone/>
              <a:defRPr sz="3062"/>
            </a:lvl6pPr>
            <a:lvl7pPr marL="6074926" indent="0">
              <a:buNone/>
              <a:defRPr sz="3062"/>
            </a:lvl7pPr>
            <a:lvl8pPr marL="7087414" indent="0">
              <a:buNone/>
              <a:defRPr sz="3062"/>
            </a:lvl8pPr>
            <a:lvl9pPr marL="80999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4AB8C-31AC-4ADF-9E7D-7AEE52501AB1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BBAE7-31A8-45A4-A0CD-728CC20E41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2672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92D42-D752-423F-8D51-62B83C5C40F9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2FE2-AFE1-4569-97F4-81C77D356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64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B8438-EBB9-42C2-B095-D331CA434630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A6183-7EDB-4FCE-B094-436B488148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131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7629B-4793-4172-AA74-2DAD37BEA24A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61AFA-39B3-4CFC-9559-BEBA932D8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73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7A10D-AD0C-4239-9DBA-A4825F56B092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AA3E7-A189-4E18-BE30-FACD38AF74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41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7F895-CA5C-45D2-932E-777EDE342CF9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E5B7A-BF26-4498-B4F0-A62FB2B0B6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14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2D265-BF07-4BAC-BE97-53606023ED8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4A27-4CC1-4E70-A38A-C11E28B28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4236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B1201-FC30-411E-A147-AC36B9F16B78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576E-08C8-4E25-B304-9FC416341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766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8F4E-47FF-4A08-90EE-429214DCAD16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41F74-BBC0-408D-9F1A-6658F586DE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249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2C4C7-BC60-4272-A5FD-3FD7DC7E7764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A290-4F1F-43F4-B9F3-57A38828C4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598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488" indent="0" algn="ctr">
              <a:buNone/>
              <a:defRPr/>
            </a:lvl2pPr>
            <a:lvl3pPr marL="2024975" indent="0" algn="ctr">
              <a:buNone/>
              <a:defRPr/>
            </a:lvl3pPr>
            <a:lvl4pPr marL="3037463" indent="0" algn="ctr">
              <a:buNone/>
              <a:defRPr/>
            </a:lvl4pPr>
            <a:lvl5pPr marL="4049951" indent="0" algn="ctr">
              <a:buNone/>
              <a:defRPr/>
            </a:lvl5pPr>
            <a:lvl6pPr marL="5062438" indent="0" algn="ctr">
              <a:buNone/>
              <a:defRPr/>
            </a:lvl6pPr>
            <a:lvl7pPr marL="6074926" indent="0" algn="ctr">
              <a:buNone/>
              <a:defRPr/>
            </a:lvl7pPr>
            <a:lvl8pPr marL="7087414" indent="0" algn="ctr">
              <a:buNone/>
              <a:defRPr/>
            </a:lvl8pPr>
            <a:lvl9pPr marL="80999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1D9-2B28-476E-9131-6F8C92C71867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0F6D-5AD3-40B2-894B-DEEBB48A81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953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DF46-E47F-4724-8CB3-2118DD4ED1D4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BBE2-E5C5-4BE6-A0D4-49591B0B98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578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488" indent="0">
              <a:buNone/>
              <a:defRPr sz="3937"/>
            </a:lvl2pPr>
            <a:lvl3pPr marL="2024975" indent="0">
              <a:buNone/>
              <a:defRPr sz="3500"/>
            </a:lvl3pPr>
            <a:lvl4pPr marL="3037463" indent="0">
              <a:buNone/>
              <a:defRPr sz="3062"/>
            </a:lvl4pPr>
            <a:lvl5pPr marL="4049951" indent="0">
              <a:buNone/>
              <a:defRPr sz="3062"/>
            </a:lvl5pPr>
            <a:lvl6pPr marL="5062438" indent="0">
              <a:buNone/>
              <a:defRPr sz="3062"/>
            </a:lvl6pPr>
            <a:lvl7pPr marL="6074926" indent="0">
              <a:buNone/>
              <a:defRPr sz="3062"/>
            </a:lvl7pPr>
            <a:lvl8pPr marL="7087414" indent="0">
              <a:buNone/>
              <a:defRPr sz="3062"/>
            </a:lvl8pPr>
            <a:lvl9pPr marL="80999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C489-8C9A-4D04-A1DF-916C8A0B9BDD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78434-D5F7-4C73-B769-CEB8CBF2E8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771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237B1-4ECC-4842-9269-EC1BABD53C43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C749-F5D6-4083-AB09-DE01A9CD2B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972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F7B5B-C761-438B-A2EF-70A6823ED693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42A1-77B7-420E-BD02-8A9E8E6B4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2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39B96-C1DB-4241-AE42-A51B1BDBA17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CD26-17A2-425A-A604-DD246C4982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097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9AEAC-91A8-4A43-97E4-36AC323D2C71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F217F-C12D-4E19-8B12-EA94F297F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9528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A366C-4203-42FA-92F5-47B26ED98EA6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15834-2A4B-489D-A7AF-8F1C8EB67B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0349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FD793-5E09-4860-9892-6D75693BDB98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8C9A-E707-4419-A2CC-A185E8D37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111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814B4-D11B-4BD9-ACD0-3A38827916DC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6E392-C9C8-4994-A7ED-52F6903C17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9944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6C73-6C35-474C-BA50-E4535C5C2AA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3AA88-4314-42A3-8D78-AF5155865E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41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ADC6-B4A6-4CDA-869C-074727F475F7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6906-865F-489B-8855-837BD407F9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3213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488" indent="0" algn="ctr">
              <a:buNone/>
              <a:defRPr/>
            </a:lvl2pPr>
            <a:lvl3pPr marL="2024975" indent="0" algn="ctr">
              <a:buNone/>
              <a:defRPr/>
            </a:lvl3pPr>
            <a:lvl4pPr marL="3037463" indent="0" algn="ctr">
              <a:buNone/>
              <a:defRPr/>
            </a:lvl4pPr>
            <a:lvl5pPr marL="4049951" indent="0" algn="ctr">
              <a:buNone/>
              <a:defRPr/>
            </a:lvl5pPr>
            <a:lvl6pPr marL="5062438" indent="0" algn="ctr">
              <a:buNone/>
              <a:defRPr/>
            </a:lvl6pPr>
            <a:lvl7pPr marL="6074926" indent="0" algn="ctr">
              <a:buNone/>
              <a:defRPr/>
            </a:lvl7pPr>
            <a:lvl8pPr marL="7087414" indent="0" algn="ctr">
              <a:buNone/>
              <a:defRPr/>
            </a:lvl8pPr>
            <a:lvl9pPr marL="80999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8A26E-D556-4F9F-8F50-37E987652881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DDFE-C61D-4942-840C-7A8A26C5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9168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4337-4264-4B1A-85D8-C9D9C6672DFA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94DE9-9BFD-4C39-88FA-231AA1398B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6651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488" indent="0">
              <a:buNone/>
              <a:defRPr sz="3937"/>
            </a:lvl2pPr>
            <a:lvl3pPr marL="2024975" indent="0">
              <a:buNone/>
              <a:defRPr sz="3500"/>
            </a:lvl3pPr>
            <a:lvl4pPr marL="3037463" indent="0">
              <a:buNone/>
              <a:defRPr sz="3062"/>
            </a:lvl4pPr>
            <a:lvl5pPr marL="4049951" indent="0">
              <a:buNone/>
              <a:defRPr sz="3062"/>
            </a:lvl5pPr>
            <a:lvl6pPr marL="5062438" indent="0">
              <a:buNone/>
              <a:defRPr sz="3062"/>
            </a:lvl6pPr>
            <a:lvl7pPr marL="6074926" indent="0">
              <a:buNone/>
              <a:defRPr sz="3062"/>
            </a:lvl7pPr>
            <a:lvl8pPr marL="7087414" indent="0">
              <a:buNone/>
              <a:defRPr sz="3062"/>
            </a:lvl8pPr>
            <a:lvl9pPr marL="80999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F2F5E-5F94-4FA9-A3D6-94858B7F923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4B2C-C836-440D-84A6-0B74590AE1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553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996F5-243F-486A-804C-582BA28FC68C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34B44-96B0-4380-9119-C55872C771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07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26D74-3374-4B7E-8301-0056CB7A5CBD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5541C-6D80-470E-8CC9-2A0BAFEEE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601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27FC-3BAF-4889-8E3A-156943D73D7F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3700-8878-4599-8D56-952C5F6C79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446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5F8FB-D55A-4AAB-B377-6A1C3E669C57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F6D8-4E77-453A-BDF4-96E38C4E88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4697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101FE-C48E-4850-8AB6-E91EA0204CEE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B95B9-D13B-42D2-9C99-56A184AF1B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5981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1C39-7619-41F5-871E-ABC863304650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2AB59-D52C-43AA-BA53-D3A6FD8FD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6247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CD090-4B31-4627-A58B-9DC47DF75C3F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9A4F4-CA38-4E28-B838-6A22626E01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9746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8D5EC-3D0B-4287-AA38-601763B1D8B0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4259F-37FA-4390-8902-9BF8DD7821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808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A03F0-5CF0-4FE7-9CFC-EAE68CDD88C4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BC618-193B-4B36-ACB8-AD56CD00CF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2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E833E-086D-4319-8923-BD3B8233E230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40412-553B-4200-A8CF-240B5A8670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08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8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B6FD-8139-43D8-BF24-19C119BBA529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B56B-4C66-4422-A64F-0861708668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5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7494-E0CF-47ED-B43C-C6E6CF4BE8FA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F375-FA44-43AA-911D-C89A5421A4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7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023B46-2FC4-4745-8C81-6994A68D7C07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0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6B5592-1140-4A41-8B56-387874E8DD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4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9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4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951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682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170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3658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145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8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C6445E1D-B74D-4C73-AAC7-DBB1514796FA}" type="datetimeFigureOut">
              <a:rPr lang="en-GB"/>
              <a:pPr>
                <a:defRPr/>
              </a:pPr>
              <a:t>26/02/2024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6" y="11678323"/>
            <a:ext cx="7409920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1" y="11678323"/>
            <a:ext cx="5459942" cy="670833"/>
          </a:xfrm>
          <a:prstGeom prst="rect">
            <a:avLst/>
          </a:prstGeom>
        </p:spPr>
        <p:txBody>
          <a:bodyPr vert="horz" lIns="185166" tIns="92583" rIns="185166" bIns="9258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625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4A38A36E-3C07-422C-88FE-3F54EA3300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5pPr>
      <a:lvl6pPr marL="1012488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6pPr>
      <a:lvl7pPr marL="2024975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7pPr>
      <a:lvl8pPr marL="3037463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8pPr>
      <a:lvl9pPr marL="4049951" algn="ctr" rtl="0" fontAlgn="base">
        <a:spcBef>
          <a:spcPct val="0"/>
        </a:spcBef>
        <a:spcAft>
          <a:spcPct val="0"/>
        </a:spcAft>
        <a:defRPr sz="9733">
          <a:solidFill>
            <a:schemeClr val="tx1"/>
          </a:solidFill>
          <a:latin typeface="Calibri" pitchFamily="34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8" kern="1200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234" kern="1200">
          <a:solidFill>
            <a:schemeClr val="tx1"/>
          </a:solidFill>
          <a:latin typeface="+mn-lt"/>
          <a:ea typeface="+mn-ea"/>
          <a:cs typeface="+mn-cs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84" kern="1200">
          <a:solidFill>
            <a:schemeClr val="tx1"/>
          </a:solidFill>
          <a:latin typeface="+mn-lt"/>
          <a:ea typeface="+mn-ea"/>
          <a:cs typeface="+mn-cs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5568682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6pPr>
      <a:lvl7pPr marL="6581170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7pPr>
      <a:lvl8pPr marL="7593658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8pPr>
      <a:lvl9pPr marL="8606145" indent="-506244" algn="l" defTabSz="20249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0C6B13-6E98-474D-A4D5-1CFFAC4C7BBB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0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CD31E05-E07D-441B-8BC2-B7D727D52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4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9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4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951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682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170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3658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145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AEE963-7ACE-4AED-81C1-83AC25EBAFB8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0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F008E4-0B60-4DBC-B410-C3E2323F12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4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9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4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951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682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170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3658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145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BE0124-C71D-4BA8-8A90-C9399B7F3A3A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0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028CA8-44B6-42F8-9211-9D16A7809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4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9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4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951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682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170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3658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145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DD7CCE-8032-483C-8D0A-770B753D6922}" type="datetimeFigureOut">
              <a:rPr lang="en-US"/>
              <a:pPr>
                <a:defRPr/>
              </a:pPr>
              <a:t>2/26/2024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0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ct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r">
              <a:defRPr sz="3062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154A56-1472-422B-BC88-6A87BFAC2A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488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975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463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951" algn="ctr" rtl="0" eaLnBrk="1" fontAlgn="base" hangingPunct="1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682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170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3658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145" indent="-506244" algn="l" rtl="0" eaLnBrk="1" fontAlgn="base" hangingPunct="1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007" y="3055710"/>
            <a:ext cx="22657124" cy="6628660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>
              <a:defRPr/>
            </a:pP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 mill-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Ktieb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endParaRPr lang="mt-MT" sz="155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tal-Profeta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I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ż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aija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ż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42, 1-7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8271" y="4168094"/>
            <a:ext cx="20873095" cy="5128890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id-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tiegħi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58271" y="755378"/>
            <a:ext cx="17740754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817322" y="2663780"/>
            <a:ext cx="21765109" cy="73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id-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dawl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nibża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’?</a:t>
            </a:r>
            <a:endParaRPr lang="en-GB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817322" y="2284026"/>
            <a:ext cx="21765109" cy="73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 l-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kenn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  <a:endParaRPr lang="en-GB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nitwerwer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  <a:endParaRPr lang="en-GB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13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8271" y="3919998"/>
            <a:ext cx="20873095" cy="5128890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793765" y="2362770"/>
            <a:ext cx="21812223" cy="73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Meta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jqumu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għalija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ħżiena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jaħtfuni u jikluni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endParaRPr lang="en-GB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793765" y="2362769"/>
            <a:ext cx="21812223" cy="73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dawk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għandhom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għalija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għedewwa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huma li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jitfixklu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jaqgħu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GB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42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8271" y="3919998"/>
            <a:ext cx="20873095" cy="5128890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793765" y="2284026"/>
            <a:ext cx="21812223" cy="736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Imqar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eżerċtu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jqum għalija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endParaRPr lang="en-GB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xejn 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tibżax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qalbi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  <a:endParaRPr lang="en-GB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069369" y="2441515"/>
            <a:ext cx="21812223" cy="727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mqar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gwerra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tqum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kontrija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endParaRPr lang="en-GB" altLang="en-US" sz="153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mt-MT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 nibqa qalbi qawwija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GB" altLang="en-US" sz="153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85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8271" y="3919998"/>
            <a:ext cx="20873095" cy="5128890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611" y="35298"/>
            <a:ext cx="22754527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Araw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il-qaddej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tiegħi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li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jiena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nwieżen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maħtur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tiegħi li fih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qalbi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strieħet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Qegħedt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ispirtu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tiegħi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fuqu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biex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iġib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ġustizzja</a:t>
            </a:r>
            <a:endParaRPr lang="en-US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675647" y="2441515"/>
            <a:ext cx="21495523" cy="727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Nemmen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għad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nara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53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t-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tjieba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tal-Mulej</a:t>
            </a:r>
            <a:r>
              <a:rPr lang="mt-MT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f’art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ħajjin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GB" altLang="en-US" sz="153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675647" y="1181603"/>
            <a:ext cx="21495523" cy="962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Ittama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żomm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sħiħ</a:t>
            </a:r>
            <a:endParaRPr lang="mt-MT" altLang="en-US" sz="153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qawwi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qalbek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endParaRPr lang="en-GB" altLang="en-US" sz="153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ittama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altLang="en-US" sz="153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r>
              <a:rPr lang="en-US" altLang="en-US" sz="153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GB" altLang="en-US" sz="153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76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58271" y="3919998"/>
            <a:ext cx="20873095" cy="5128890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Il-Mulej id-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st="1208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2871" y="212633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995724" y="1102859"/>
            <a:ext cx="21408305" cy="974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sliem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għalik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Sultan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tagħna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biss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ħennejt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għalina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en-US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fl-iżbalji</a:t>
            </a:r>
            <a:r>
              <a:rPr lang="en-US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tagħna</a:t>
            </a:r>
            <a:r>
              <a:rPr lang="mt-MT" alt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1"/>
            <p:extLst>
              <p:ext uri="{DAA4B4D4-6D71-4841-9C94-3DE7FCFB9230}">
                <p14:media xmlns:p14="http://schemas.microsoft.com/office/powerpoint/2010/main" r:embed="rId2">
                  <p14:trim st="1208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083" y="2411148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2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419" y="6072496"/>
            <a:ext cx="408997" cy="48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89" tIns="101244" rIns="202489" bIns="101244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1754558"/>
            <a:ext cx="23399750" cy="909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89" tIns="101244" rIns="202489" bIns="101244">
            <a:spAutoFit/>
          </a:bodyPr>
          <a:lstStyle/>
          <a:p>
            <a:pPr algn="ctr">
              <a:defRPr/>
            </a:pP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skont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endParaRPr lang="mt-MT" sz="16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Ġwann</a:t>
            </a:r>
            <a:endParaRPr lang="en-US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Ġw 12, 1-11</a:t>
            </a: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16024" y="35298"/>
            <a:ext cx="22861115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Sitt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ijiem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qabel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il-festa</a:t>
            </a:r>
            <a:r>
              <a:rPr lang="en-US" altLang="en-US" sz="16000" dirty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0" dirty="0" err="1">
                <a:latin typeface="Times New Roman" pitchFamily="18" charset="0"/>
              </a:rPr>
              <a:t>tal-Għid</a:t>
            </a:r>
            <a:r>
              <a:rPr lang="en-US" altLang="en-US" sz="16000" dirty="0">
                <a:latin typeface="Times New Roman" pitchFamily="18" charset="0"/>
              </a:rPr>
              <a:t>, </a:t>
            </a:r>
            <a:r>
              <a:rPr lang="en-US" altLang="en-US" sz="16000" dirty="0" err="1">
                <a:latin typeface="Times New Roman" pitchFamily="18" charset="0"/>
              </a:rPr>
              <a:t>Ġesù</a:t>
            </a:r>
            <a:r>
              <a:rPr lang="en-US" altLang="en-US" sz="16000" dirty="0">
                <a:latin typeface="Times New Roman" pitchFamily="18" charset="0"/>
              </a:rPr>
              <a:t> mar </a:t>
            </a:r>
            <a:r>
              <a:rPr lang="en-US" altLang="en-US" sz="16000" dirty="0" err="1">
                <a:latin typeface="Times New Roman" pitchFamily="18" charset="0"/>
              </a:rPr>
              <a:t>Betanja</a:t>
            </a:r>
            <a:r>
              <a:rPr lang="en-US" altLang="en-US" sz="16000" dirty="0">
                <a:latin typeface="Times New Roman" pitchFamily="18" charset="0"/>
              </a:rPr>
              <a:t>, </a:t>
            </a:r>
            <a:r>
              <a:rPr lang="en-US" altLang="en-US" sz="16000" dirty="0" err="1">
                <a:latin typeface="Times New Roman" pitchFamily="18" charset="0"/>
              </a:rPr>
              <a:t>fejn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kien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joqgħod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Lazzru</a:t>
            </a:r>
            <a:r>
              <a:rPr lang="en-US" altLang="en-US" sz="16000" dirty="0">
                <a:latin typeface="Times New Roman" pitchFamily="18" charset="0"/>
              </a:rPr>
              <a:t> li </a:t>
            </a:r>
            <a:r>
              <a:rPr lang="en-US" altLang="en-US" sz="16000" dirty="0" err="1">
                <a:latin typeface="Times New Roman" pitchFamily="18" charset="0"/>
              </a:rPr>
              <a:t>Ġesù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kien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spc="-300" dirty="0" err="1">
                <a:latin typeface="Times New Roman" pitchFamily="18" charset="0"/>
              </a:rPr>
              <a:t>qajjem</a:t>
            </a:r>
            <a:r>
              <a:rPr lang="en-US" altLang="en-US" sz="16000" spc="-300" dirty="0">
                <a:latin typeface="Times New Roman" pitchFamily="18" charset="0"/>
              </a:rPr>
              <a:t> mill-</a:t>
            </a:r>
            <a:r>
              <a:rPr lang="en-US" altLang="en-US" sz="16000" spc="-300" dirty="0" err="1">
                <a:latin typeface="Times New Roman" pitchFamily="18" charset="0"/>
              </a:rPr>
              <a:t>imwiet</a:t>
            </a:r>
            <a:r>
              <a:rPr lang="en-US" altLang="en-US" sz="16000" spc="-300" dirty="0">
                <a:latin typeface="Times New Roman" pitchFamily="18" charset="0"/>
              </a:rPr>
              <a:t>. </a:t>
            </a:r>
            <a:r>
              <a:rPr lang="en-US" altLang="en-US" sz="16000" spc="-300" dirty="0" err="1">
                <a:latin typeface="Times New Roman" pitchFamily="18" charset="0"/>
              </a:rPr>
              <a:t>Hemmhekk</a:t>
            </a:r>
            <a:endParaRPr lang="en-US" altLang="en-US" sz="16000" spc="-3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322611" y="-36710"/>
            <a:ext cx="22754528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latin typeface="Times New Roman" pitchFamily="18" charset="0"/>
              </a:rPr>
              <a:t>għamlulu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ikla</a:t>
            </a:r>
            <a:r>
              <a:rPr lang="en-US" altLang="en-US" sz="16000" dirty="0">
                <a:latin typeface="Times New Roman" pitchFamily="18" charset="0"/>
              </a:rPr>
              <a:t>;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Marta </a:t>
            </a:r>
            <a:r>
              <a:rPr lang="en-US" altLang="en-US" sz="16000" dirty="0" err="1">
                <a:latin typeface="Times New Roman" pitchFamily="18" charset="0"/>
              </a:rPr>
              <a:t>bdiet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isservi</a:t>
            </a:r>
            <a:r>
              <a:rPr lang="en-US" altLang="en-US" sz="16000" dirty="0">
                <a:latin typeface="Times New Roman" pitchFamily="18" charset="0"/>
              </a:rPr>
              <a:t>, waqt li Lazzru kien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wieħed minn dawk li </a:t>
            </a:r>
            <a:r>
              <a:rPr lang="en-US" altLang="en-US" sz="16000" dirty="0" err="1">
                <a:latin typeface="Times New Roman" pitchFamily="18" charset="0"/>
              </a:rPr>
              <a:t>qagħdu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fuq il-</a:t>
            </a:r>
            <a:r>
              <a:rPr lang="en-US" altLang="en-US" sz="16000" dirty="0" err="1">
                <a:latin typeface="Times New Roman" pitchFamily="18" charset="0"/>
              </a:rPr>
              <a:t>mejda</a:t>
            </a:r>
            <a:r>
              <a:rPr lang="en-US" altLang="en-US" sz="16000" dirty="0">
                <a:latin typeface="Times New Roman" pitchFamily="18" charset="0"/>
              </a:rPr>
              <a:t> ma’ Ġesù. </a:t>
            </a:r>
            <a:r>
              <a:rPr lang="en-US" altLang="en-US" sz="16000" dirty="0" err="1">
                <a:latin typeface="Times New Roman" pitchFamily="18" charset="0"/>
              </a:rPr>
              <a:t>Marija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ħadet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libbra</a:t>
            </a:r>
            <a:endParaRPr lang="en-US" altLang="en-US" sz="16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250603" y="50301"/>
            <a:ext cx="22933122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0" dirty="0">
                <a:latin typeface="Times New Roman" pitchFamily="18" charset="0"/>
                <a:cs typeface="Arial" charset="0"/>
              </a:rPr>
              <a:t>fwieħa tan-nard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pur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,</a:t>
            </a:r>
            <a:r>
              <a:rPr lang="mt-MT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tiswa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ħafna, u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dilket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biha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riġlejn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Ġesù,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imbagħad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ixxuttathomlu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b’xagħarha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; u d-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dar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imtliet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bir-riħa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tfuħ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.</a:t>
            </a:r>
            <a:r>
              <a:rPr lang="mt-MT" altLang="en-US" sz="16000" dirty="0">
                <a:latin typeface="Times New Roman" pitchFamily="18" charset="0"/>
                <a:cs typeface="Arial" charset="0"/>
              </a:rPr>
              <a:t> </a:t>
            </a:r>
            <a:endParaRPr lang="en-US" altLang="en-US" sz="16000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682519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lill-ġnus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jgħajjatx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jgħollix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leħnu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;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jsemmax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leħnu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fil-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pjazez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qasba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mġelġla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jiksirhiex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musbieħ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22611" y="50301"/>
            <a:ext cx="22754527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0" dirty="0" err="1">
                <a:latin typeface="Times New Roman" pitchFamily="18" charset="0"/>
                <a:cs typeface="Arial" charset="0"/>
              </a:rPr>
              <a:t>Ġuda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l-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Iskarjota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, wieħed mid-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dixxipli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tiegħu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, dak li kien se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jittradih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,</a:t>
            </a:r>
            <a:r>
              <a:rPr lang="mt-MT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qal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: </a:t>
            </a:r>
            <a:endParaRPr lang="mt-MT" altLang="en-US" sz="16000" dirty="0"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mt-MT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Din il-</a:t>
            </a:r>
            <a:r>
              <a:rPr lang="en-US" alt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fwieħa</a:t>
            </a:r>
            <a:r>
              <a:rPr lang="en-US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għax ma </a:t>
            </a:r>
            <a:r>
              <a:rPr lang="en-US" alt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nbigħetx</a:t>
            </a:r>
            <a:r>
              <a:rPr lang="en-US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tliet</a:t>
            </a:r>
            <a:r>
              <a:rPr lang="en-US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mitt dinar</a:t>
            </a:r>
          </a:p>
        </p:txBody>
      </p:sp>
    </p:spTree>
    <p:extLst>
      <p:ext uri="{BB962C8B-B14F-4D97-AF65-F5344CB8AC3E}">
        <p14:creationId xmlns:p14="http://schemas.microsoft.com/office/powerpoint/2010/main" val="37046755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466627" y="50301"/>
            <a:ext cx="22250472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biex</a:t>
            </a:r>
            <a:r>
              <a:rPr lang="en-US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jingħataw</a:t>
            </a:r>
            <a:r>
              <a:rPr lang="mt-MT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lill-foqra</a:t>
            </a:r>
            <a:r>
              <a:rPr lang="en-US" alt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?”</a:t>
            </a:r>
            <a:endParaRPr lang="mt-MT" altLang="en-US" sz="16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16000" dirty="0">
                <a:latin typeface="Times New Roman" pitchFamily="18" charset="0"/>
                <a:cs typeface="Arial" charset="0"/>
              </a:rPr>
              <a:t>Issa dan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qalu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mhux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għax kien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jimpurtah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mill-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foqra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,</a:t>
            </a:r>
          </a:p>
          <a:p>
            <a:pPr eaLnBrk="1" hangingPunct="1">
              <a:defRPr/>
            </a:pPr>
            <a:r>
              <a:rPr lang="en-US" altLang="en-US" sz="16000" dirty="0">
                <a:latin typeface="Times New Roman" pitchFamily="18" charset="0"/>
                <a:cs typeface="Arial" charset="0"/>
              </a:rPr>
              <a:t>imma għax kien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ħalliel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, u,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38635" y="50301"/>
            <a:ext cx="22322480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0" dirty="0" err="1">
                <a:latin typeface="Times New Roman" pitchFamily="18" charset="0"/>
                <a:cs typeface="Arial" charset="0"/>
              </a:rPr>
              <a:t>billi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hu kien il-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kaxxier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, kien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jisraq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kulma</a:t>
            </a:r>
            <a:r>
              <a:rPr lang="mt-MT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kienu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  <a:cs typeface="Arial" charset="0"/>
              </a:rPr>
              <a:t>jaqilgħu</a:t>
            </a:r>
            <a:r>
              <a:rPr lang="en-US" altLang="en-US" sz="16000" dirty="0">
                <a:latin typeface="Times New Roman" pitchFamily="18" charset="0"/>
                <a:cs typeface="Arial" charset="0"/>
              </a:rPr>
              <a:t>. Qallu Ġesù: </a:t>
            </a:r>
            <a:endParaRPr lang="mt-MT" altLang="en-US" sz="16000" dirty="0">
              <a:latin typeface="Times New Roman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Ħalliha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din 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fwieħa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kienet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refgħetha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jum</a:t>
            </a:r>
            <a:endParaRPr lang="en-US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322611" y="1274130"/>
            <a:ext cx="22754528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difna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tiegħi. 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foqra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dejjem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issibuhom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magħkom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imma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mhux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dejjem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issibuni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8490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826536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latin typeface="Times New Roman" pitchFamily="18" charset="0"/>
              </a:rPr>
              <a:t>Kotra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kbira</a:t>
            </a:r>
            <a:r>
              <a:rPr lang="en-US" altLang="en-US" sz="16000" dirty="0">
                <a:latin typeface="Times New Roman" pitchFamily="18" charset="0"/>
              </a:rPr>
              <a:t> ta’ </a:t>
            </a:r>
            <a:r>
              <a:rPr lang="en-US" altLang="en-US" sz="16000" dirty="0" err="1">
                <a:latin typeface="Times New Roman" pitchFamily="18" charset="0"/>
              </a:rPr>
              <a:t>Lhud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saru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jafu</a:t>
            </a:r>
            <a:r>
              <a:rPr lang="en-US" altLang="en-US" sz="16000" dirty="0">
                <a:latin typeface="Times New Roman" pitchFamily="18" charset="0"/>
              </a:rPr>
              <a:t> li hu kien qiegħed hemm, u </a:t>
            </a:r>
            <a:r>
              <a:rPr lang="en-US" altLang="en-US" sz="16000" dirty="0" err="1">
                <a:latin typeface="Times New Roman" pitchFamily="18" charset="0"/>
              </a:rPr>
              <a:t>marru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mhux</a:t>
            </a:r>
            <a:r>
              <a:rPr lang="en-US" altLang="en-US" sz="16000" dirty="0">
                <a:latin typeface="Times New Roman" pitchFamily="18" charset="0"/>
              </a:rPr>
              <a:t> biss </a:t>
            </a:r>
            <a:r>
              <a:rPr lang="en-US" altLang="en-US" sz="16000" dirty="0" err="1">
                <a:latin typeface="Times New Roman" pitchFamily="18" charset="0"/>
              </a:rPr>
              <a:t>minħabba</a:t>
            </a:r>
            <a:r>
              <a:rPr lang="en-US" altLang="en-US" sz="16000" dirty="0">
                <a:latin typeface="Times New Roman" pitchFamily="18" charset="0"/>
              </a:rPr>
              <a:t> Ġesù, imma </a:t>
            </a:r>
            <a:r>
              <a:rPr lang="en-US" altLang="en-US" sz="16000" dirty="0" err="1">
                <a:latin typeface="Times New Roman" pitchFamily="18" charset="0"/>
              </a:rPr>
              <a:t>wkoll</a:t>
            </a:r>
            <a:r>
              <a:rPr lang="en-US" altLang="en-US" sz="16000" dirty="0">
                <a:latin typeface="Times New Roman" pitchFamily="18" charset="0"/>
              </a:rPr>
              <a:t> biex </a:t>
            </a:r>
            <a:r>
              <a:rPr lang="en-US" altLang="en-US" sz="16000" dirty="0" err="1">
                <a:latin typeface="Times New Roman" pitchFamily="18" charset="0"/>
              </a:rPr>
              <a:t>jaraw</a:t>
            </a:r>
            <a:r>
              <a:rPr lang="en-US" altLang="en-US" sz="16000" dirty="0">
                <a:latin typeface="Times New Roman" pitchFamily="18" charset="0"/>
              </a:rPr>
              <a:t> lil</a:t>
            </a:r>
            <a:endParaRPr lang="mt-MT" altLang="en-US" sz="16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898544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6000" dirty="0">
                <a:latin typeface="Times New Roman" pitchFamily="18" charset="0"/>
              </a:rPr>
              <a:t>Lazzru, li hu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>
                <a:latin typeface="Times New Roman" pitchFamily="18" charset="0"/>
              </a:rPr>
              <a:t>kien </a:t>
            </a:r>
            <a:r>
              <a:rPr lang="en-US" altLang="en-US" sz="16000" dirty="0" err="1">
                <a:latin typeface="Times New Roman" pitchFamily="18" charset="0"/>
              </a:rPr>
              <a:t>qajjem</a:t>
            </a:r>
            <a:r>
              <a:rPr lang="en-US" altLang="en-US" sz="16000" dirty="0">
                <a:latin typeface="Times New Roman" pitchFamily="18" charset="0"/>
              </a:rPr>
              <a:t> mill-</a:t>
            </a:r>
            <a:r>
              <a:rPr lang="en-US" altLang="en-US" sz="16000" dirty="0" err="1">
                <a:latin typeface="Times New Roman" pitchFamily="18" charset="0"/>
              </a:rPr>
              <a:t>imwiet</a:t>
            </a:r>
            <a:r>
              <a:rPr lang="en-US" altLang="en-US" sz="16000" dirty="0">
                <a:latin typeface="Times New Roman" pitchFamily="18" charset="0"/>
              </a:rPr>
              <a:t>. Għalhekk </a:t>
            </a:r>
            <a:endParaRPr lang="mt-MT" altLang="en-US" sz="160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0" dirty="0">
                <a:latin typeface="Times New Roman" pitchFamily="18" charset="0"/>
              </a:rPr>
              <a:t>il-</a:t>
            </a:r>
            <a:r>
              <a:rPr lang="en-US" altLang="en-US" sz="16000" dirty="0" err="1">
                <a:latin typeface="Times New Roman" pitchFamily="18" charset="0"/>
              </a:rPr>
              <a:t>qassisin</a:t>
            </a:r>
            <a:r>
              <a:rPr lang="en-US" altLang="en-US" sz="16000" dirty="0">
                <a:latin typeface="Times New Roman" pitchFamily="18" charset="0"/>
              </a:rPr>
              <a:t> il-kbar </a:t>
            </a:r>
            <a:r>
              <a:rPr lang="en-US" altLang="en-US" sz="16000" dirty="0" err="1">
                <a:latin typeface="Times New Roman" pitchFamily="18" charset="0"/>
              </a:rPr>
              <a:t>ftiehmu</a:t>
            </a:r>
            <a:r>
              <a:rPr lang="en-US" altLang="en-US" sz="16000" dirty="0">
                <a:latin typeface="Times New Roman" pitchFamily="18" charset="0"/>
              </a:rPr>
              <a:t> li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joqtlu</a:t>
            </a:r>
            <a:r>
              <a:rPr lang="en-US" altLang="en-US" sz="16000" dirty="0">
                <a:latin typeface="Times New Roman" pitchFamily="18" charset="0"/>
              </a:rPr>
              <a:t> lil Lazzru </a:t>
            </a:r>
            <a:r>
              <a:rPr lang="en-US" altLang="en-US" sz="16000" dirty="0" err="1">
                <a:latin typeface="Times New Roman" pitchFamily="18" charset="0"/>
              </a:rPr>
              <a:t>wkoll</a:t>
            </a:r>
            <a:r>
              <a:rPr lang="en-US" altLang="en-US" sz="16000" dirty="0">
                <a:latin typeface="Times New Roman" pitchFamily="18" charset="0"/>
              </a:rPr>
              <a:t>, għax </a:t>
            </a:r>
            <a:r>
              <a:rPr lang="en-US" altLang="en-US" sz="16000" dirty="0" err="1">
                <a:latin typeface="Times New Roman" pitchFamily="18" charset="0"/>
              </a:rPr>
              <a:t>minħabba</a:t>
            </a:r>
            <a:r>
              <a:rPr lang="en-US" altLang="en-US" sz="16000" dirty="0">
                <a:latin typeface="Times New Roman" pitchFamily="18" charset="0"/>
              </a:rPr>
              <a:t> fih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250603" y="2505236"/>
            <a:ext cx="22898544" cy="7591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6000" dirty="0">
                <a:latin typeface="Times New Roman" pitchFamily="18" charset="0"/>
              </a:rPr>
              <a:t>ħafna mil-</a:t>
            </a:r>
            <a:r>
              <a:rPr lang="en-US" altLang="en-US" sz="16000" dirty="0" err="1">
                <a:latin typeface="Times New Roman" pitchFamily="18" charset="0"/>
              </a:rPr>
              <a:t>Lhud</a:t>
            </a:r>
            <a:r>
              <a:rPr lang="en-US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bdew</a:t>
            </a:r>
            <a:endParaRPr lang="en-US" altLang="en-US" sz="160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0" dirty="0" err="1">
                <a:latin typeface="Times New Roman" pitchFamily="18" charset="0"/>
              </a:rPr>
              <a:t>jitilquhom</a:t>
            </a:r>
            <a:r>
              <a:rPr lang="en-US" altLang="en-US" sz="16000" dirty="0">
                <a:latin typeface="Times New Roman" pitchFamily="18" charset="0"/>
              </a:rPr>
              <a:t> u </a:t>
            </a:r>
            <a:r>
              <a:rPr lang="en-US" altLang="en-US" sz="16000" dirty="0" err="1">
                <a:latin typeface="Times New Roman" pitchFamily="18" charset="0"/>
              </a:rPr>
              <a:t>jemmnu</a:t>
            </a:r>
            <a:r>
              <a:rPr lang="mt-MT" altLang="en-US" sz="16000" dirty="0">
                <a:latin typeface="Times New Roman" pitchFamily="18" charset="0"/>
              </a:rPr>
              <a:t> </a:t>
            </a:r>
            <a:r>
              <a:rPr lang="en-US" altLang="en-US" sz="16000" dirty="0" err="1">
                <a:latin typeface="Times New Roman" pitchFamily="18" charset="0"/>
              </a:rPr>
              <a:t>f’Ġesù</a:t>
            </a:r>
            <a:r>
              <a:rPr lang="en-US" altLang="en-US" sz="16000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9017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Box 3"/>
          <p:cNvSpPr txBox="1">
            <a:spLocks noChangeArrowheads="1"/>
          </p:cNvSpPr>
          <p:nvPr/>
        </p:nvSpPr>
        <p:spPr bwMode="auto">
          <a:xfrm>
            <a:off x="952115" y="4112602"/>
            <a:ext cx="21578776" cy="6935988"/>
          </a:xfrm>
          <a:prstGeom prst="rect">
            <a:avLst/>
          </a:prstGeom>
          <a:noFill/>
        </p:spPr>
        <p:txBody>
          <a:bodyPr lIns="202489" tIns="101244" rIns="202489" bIns="101244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31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31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Tifħir lilek Kristu</a:t>
            </a:r>
            <a:endParaRPr lang="en-GB" sz="1531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123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603" y="35298"/>
            <a:ext cx="22826535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inemnem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jitfihx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Iġib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ġustizzja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fis-sewwa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jegħjiex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jitfarrakx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sakemm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jwaqqafx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ġustizzja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fuq 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7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14599" y="1272542"/>
            <a:ext cx="22970552" cy="1005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l-art;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 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gżejjer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imbiegħda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jistennew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liġi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tiegħu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.”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16000" dirty="0">
                <a:latin typeface="Times New Roman" panose="02020603050405020304" pitchFamily="18" charset="0"/>
              </a:rPr>
              <a:t>Dan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jgħid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Alla</a:t>
            </a:r>
            <a:r>
              <a:rPr lang="en-US" altLang="en-US" sz="16000" dirty="0">
                <a:latin typeface="Times New Roman" panose="02020603050405020304" pitchFamily="18" charset="0"/>
              </a:rPr>
              <a:t>,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il-Mulej</a:t>
            </a:r>
            <a:r>
              <a:rPr lang="en-US" altLang="en-US" sz="16000" dirty="0">
                <a:latin typeface="Times New Roman" panose="02020603050405020304" pitchFamily="18" charset="0"/>
              </a:rPr>
              <a:t>,</a:t>
            </a:r>
          </a:p>
          <a:p>
            <a:pPr eaLnBrk="1" hangingPunct="1">
              <a:defRPr/>
            </a:pPr>
            <a:r>
              <a:rPr lang="en-US" altLang="en-US" sz="16000" spc="-300" dirty="0">
                <a:latin typeface="Times New Roman" panose="02020603050405020304" pitchFamily="18" charset="0"/>
              </a:rPr>
              <a:t>li </a:t>
            </a:r>
            <a:r>
              <a:rPr lang="en-US" altLang="en-US" sz="16000" spc="-300" dirty="0" err="1">
                <a:latin typeface="Times New Roman" panose="02020603050405020304" pitchFamily="18" charset="0"/>
              </a:rPr>
              <a:t>ħalaq</a:t>
            </a:r>
            <a:r>
              <a:rPr lang="en-US" altLang="en-US" sz="16000" spc="-300" dirty="0">
                <a:latin typeface="Times New Roman" panose="02020603050405020304" pitchFamily="18" charset="0"/>
              </a:rPr>
              <a:t> u </a:t>
            </a:r>
            <a:r>
              <a:rPr lang="en-US" altLang="en-US" sz="16000" spc="-300" dirty="0" err="1">
                <a:latin typeface="Times New Roman" panose="02020603050405020304" pitchFamily="18" charset="0"/>
              </a:rPr>
              <a:t>firex</a:t>
            </a:r>
            <a:r>
              <a:rPr lang="en-US" altLang="en-US" sz="16000" spc="-300" dirty="0">
                <a:latin typeface="Times New Roman" panose="02020603050405020304" pitchFamily="18" charset="0"/>
              </a:rPr>
              <a:t> is-</a:t>
            </a:r>
            <a:r>
              <a:rPr lang="en-US" altLang="en-US" sz="16000" spc="-300" dirty="0" err="1">
                <a:latin typeface="Times New Roman" panose="02020603050405020304" pitchFamily="18" charset="0"/>
              </a:rPr>
              <a:t>smewwiet</a:t>
            </a:r>
            <a:r>
              <a:rPr lang="en-US" altLang="en-US" sz="16000" spc="-300" dirty="0">
                <a:latin typeface="Times New Roman" panose="02020603050405020304" pitchFamily="18" charset="0"/>
              </a:rPr>
              <a:t>,</a:t>
            </a:r>
            <a:endParaRPr lang="mt-MT" altLang="en-US" sz="16000" spc="-3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611" y="107306"/>
            <a:ext cx="22754527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6000" dirty="0">
                <a:latin typeface="Times New Roman" panose="02020603050405020304" pitchFamily="18" charset="0"/>
              </a:rPr>
              <a:t>u l-</a:t>
            </a:r>
            <a:r>
              <a:rPr lang="en-US" altLang="en-US" sz="16000" dirty="0" err="1">
                <a:latin typeface="Times New Roman" panose="02020603050405020304" pitchFamily="18" charset="0"/>
              </a:rPr>
              <a:t>medda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tal</a:t>
            </a:r>
            <a:r>
              <a:rPr lang="en-US" altLang="en-US" sz="16000" dirty="0">
                <a:latin typeface="Times New Roman" panose="02020603050405020304" pitchFamily="18" charset="0"/>
              </a:rPr>
              <a:t>-art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bil-frott</a:t>
            </a:r>
            <a:r>
              <a:rPr lang="en-US" altLang="en-US" sz="16000" dirty="0">
                <a:latin typeface="Times New Roman" panose="02020603050405020304" pitchFamily="18" charset="0"/>
              </a:rPr>
              <a:t> u </a:t>
            </a:r>
            <a:endParaRPr lang="mt-MT" altLang="en-US" sz="160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16000" dirty="0">
                <a:latin typeface="Times New Roman" panose="02020603050405020304" pitchFamily="18" charset="0"/>
              </a:rPr>
              <a:t>l-</a:t>
            </a:r>
            <a:r>
              <a:rPr lang="en-US" altLang="en-US" sz="16000" dirty="0" err="1">
                <a:latin typeface="Times New Roman" panose="02020603050405020304" pitchFamily="18" charset="0"/>
              </a:rPr>
              <a:t>ħdura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tagħha</a:t>
            </a:r>
            <a:r>
              <a:rPr lang="en-US" altLang="en-US" sz="16000" dirty="0">
                <a:latin typeface="Times New Roman" panose="02020603050405020304" pitchFamily="18" charset="0"/>
              </a:rPr>
              <a:t>,</a:t>
            </a:r>
            <a:r>
              <a:rPr lang="mt-MT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>
                <a:latin typeface="Times New Roman" panose="02020603050405020304" pitchFamily="18" charset="0"/>
              </a:rPr>
              <a:t>li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jagħti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endParaRPr lang="mt-MT" altLang="en-US" sz="160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16000" dirty="0">
                <a:latin typeface="Times New Roman" panose="02020603050405020304" pitchFamily="18" charset="0"/>
              </a:rPr>
              <a:t>l-</a:t>
            </a:r>
            <a:r>
              <a:rPr lang="en-US" altLang="en-US" sz="16000" dirty="0" err="1">
                <a:latin typeface="Times New Roman" panose="02020603050405020304" pitchFamily="18" charset="0"/>
              </a:rPr>
              <a:t>ħajja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lill-poplu</a:t>
            </a:r>
            <a:r>
              <a:rPr lang="en-US" altLang="en-US" sz="16000" dirty="0">
                <a:latin typeface="Times New Roman" panose="02020603050405020304" pitchFamily="18" charset="0"/>
              </a:rPr>
              <a:t> li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hemm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fiha</a:t>
            </a:r>
            <a:r>
              <a:rPr lang="en-US" altLang="en-US" sz="16000" dirty="0">
                <a:latin typeface="Times New Roman" panose="02020603050405020304" pitchFamily="18" charset="0"/>
              </a:rPr>
              <a:t>,</a:t>
            </a:r>
            <a:r>
              <a:rPr lang="mt-MT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>
                <a:latin typeface="Times New Roman" panose="02020603050405020304" pitchFamily="18" charset="0"/>
              </a:rPr>
              <a:t>u r-</a:t>
            </a:r>
            <a:r>
              <a:rPr lang="en-US" altLang="en-US" sz="16000" dirty="0" err="1">
                <a:latin typeface="Times New Roman" panose="02020603050405020304" pitchFamily="18" charset="0"/>
              </a:rPr>
              <a:t>ruħ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lil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dawk</a:t>
            </a:r>
            <a:r>
              <a:rPr lang="en-US" altLang="en-US" sz="16000" dirty="0">
                <a:latin typeface="Times New Roman" panose="02020603050405020304" pitchFamily="18" charset="0"/>
              </a:rPr>
              <a:t> li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jgħixu</a:t>
            </a:r>
            <a:r>
              <a:rPr lang="en-US" altLang="en-US" sz="16000" dirty="0">
                <a:latin typeface="Times New Roman" panose="02020603050405020304" pitchFamily="18" charset="0"/>
              </a:rPr>
              <a:t> </a:t>
            </a:r>
            <a:r>
              <a:rPr lang="en-US" altLang="en-US" sz="16000" dirty="0" err="1">
                <a:latin typeface="Times New Roman" panose="02020603050405020304" pitchFamily="18" charset="0"/>
              </a:rPr>
              <a:t>fiha</a:t>
            </a:r>
            <a:r>
              <a:rPr lang="en-US" altLang="en-US" sz="16000" dirty="0"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603" y="121170"/>
            <a:ext cx="22898543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Jien, il-Mulej,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sejjaħtlek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fis-sewwa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qbadtek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minn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idek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ħaristek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għamilt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minnek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patt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tal-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poplu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dawl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għall-</a:t>
            </a:r>
            <a:r>
              <a:rPr lang="en-US" alt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ġnus</a:t>
            </a:r>
            <a:r>
              <a:rPr lang="en-US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5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603" y="121170"/>
            <a:ext cx="22826535" cy="125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89" tIns="101244" rIns="202489" bIns="1012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biex int tiftaħ għajnejn </a:t>
            </a:r>
          </a:p>
          <a:p>
            <a:pPr algn="ctr" eaLnBrk="1" hangingPunct="1">
              <a:defRPr/>
            </a:pP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l-għomja, toħroġ </a:t>
            </a:r>
            <a:b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</a:br>
            <a:r>
              <a:rPr lang="mt-MT" alt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lill-ilsiera mill-ħabs, u ’l dawk li hemm fid-dlam minn dar l-għeluq.”</a:t>
            </a:r>
            <a:endParaRPr lang="en-US" alt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1612" y="3779714"/>
            <a:ext cx="20898378" cy="5128890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Theme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280</TotalTime>
  <Words>557</Words>
  <Application>Microsoft Office PowerPoint</Application>
  <PresentationFormat>Custom</PresentationFormat>
  <Paragraphs>86</Paragraphs>
  <Slides>38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Times New Roman</vt:lpstr>
      <vt:lpstr>Theme2</vt:lpstr>
      <vt:lpstr>Office Theme</vt:lpstr>
      <vt:lpstr>1_Theme2</vt:lpstr>
      <vt:lpstr>2_Theme2</vt:lpstr>
      <vt:lpstr>3_Theme2</vt:lpstr>
      <vt:lpstr>4_Theme2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58</cp:revision>
  <dcterms:created xsi:type="dcterms:W3CDTF">2008-12-28T11:50:57Z</dcterms:created>
  <dcterms:modified xsi:type="dcterms:W3CDTF">2024-02-26T04:08:43Z</dcterms:modified>
</cp:coreProperties>
</file>