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</p:sldMasterIdLst>
  <p:notesMasterIdLst>
    <p:notesMasterId r:id="rId170"/>
  </p:notesMasterIdLst>
  <p:sldIdLst>
    <p:sldId id="1129" r:id="rId6"/>
    <p:sldId id="256" r:id="rId7"/>
    <p:sldId id="257" r:id="rId8"/>
    <p:sldId id="1110" r:id="rId9"/>
    <p:sldId id="1111" r:id="rId10"/>
    <p:sldId id="1112" r:id="rId11"/>
    <p:sldId id="299" r:id="rId12"/>
    <p:sldId id="300" r:id="rId13"/>
    <p:sldId id="267" r:id="rId14"/>
    <p:sldId id="1113" r:id="rId15"/>
    <p:sldId id="1091" r:id="rId16"/>
    <p:sldId id="269" r:id="rId17"/>
    <p:sldId id="1114" r:id="rId18"/>
    <p:sldId id="309" r:id="rId19"/>
    <p:sldId id="271" r:id="rId20"/>
    <p:sldId id="1115" r:id="rId21"/>
    <p:sldId id="1090" r:id="rId22"/>
    <p:sldId id="1116" r:id="rId23"/>
    <p:sldId id="1118" r:id="rId24"/>
    <p:sldId id="1117" r:id="rId25"/>
    <p:sldId id="616" r:id="rId26"/>
    <p:sldId id="617" r:id="rId27"/>
    <p:sldId id="1119" r:id="rId28"/>
    <p:sldId id="1120" r:id="rId29"/>
    <p:sldId id="1121" r:id="rId30"/>
    <p:sldId id="1122" r:id="rId31"/>
    <p:sldId id="623" r:id="rId32"/>
    <p:sldId id="621" r:id="rId33"/>
    <p:sldId id="273" r:id="rId34"/>
    <p:sldId id="1124" r:id="rId35"/>
    <p:sldId id="1123" r:id="rId36"/>
    <p:sldId id="1126" r:id="rId37"/>
    <p:sldId id="1125" r:id="rId38"/>
    <p:sldId id="1130" r:id="rId39"/>
    <p:sldId id="1131" r:id="rId40"/>
    <p:sldId id="1132" r:id="rId41"/>
    <p:sldId id="1133" r:id="rId42"/>
    <p:sldId id="1134" r:id="rId43"/>
    <p:sldId id="1135" r:id="rId44"/>
    <p:sldId id="1136" r:id="rId45"/>
    <p:sldId id="1137" r:id="rId46"/>
    <p:sldId id="1138" r:id="rId47"/>
    <p:sldId id="1140" r:id="rId48"/>
    <p:sldId id="1141" r:id="rId49"/>
    <p:sldId id="1142" r:id="rId50"/>
    <p:sldId id="1143" r:id="rId51"/>
    <p:sldId id="1144" r:id="rId52"/>
    <p:sldId id="1145" r:id="rId53"/>
    <p:sldId id="1146" r:id="rId54"/>
    <p:sldId id="1147" r:id="rId55"/>
    <p:sldId id="1148" r:id="rId56"/>
    <p:sldId id="1149" r:id="rId57"/>
    <p:sldId id="1150" r:id="rId58"/>
    <p:sldId id="1151" r:id="rId59"/>
    <p:sldId id="1152" r:id="rId60"/>
    <p:sldId id="1153" r:id="rId61"/>
    <p:sldId id="1154" r:id="rId62"/>
    <p:sldId id="1155" r:id="rId63"/>
    <p:sldId id="1156" r:id="rId64"/>
    <p:sldId id="1157" r:id="rId65"/>
    <p:sldId id="1158" r:id="rId66"/>
    <p:sldId id="1159" r:id="rId67"/>
    <p:sldId id="1160" r:id="rId68"/>
    <p:sldId id="1161" r:id="rId69"/>
    <p:sldId id="1162" r:id="rId70"/>
    <p:sldId id="1163" r:id="rId71"/>
    <p:sldId id="1164" r:id="rId72"/>
    <p:sldId id="1165" r:id="rId73"/>
    <p:sldId id="1166" r:id="rId74"/>
    <p:sldId id="1167" r:id="rId75"/>
    <p:sldId id="1168" r:id="rId76"/>
    <p:sldId id="1170" r:id="rId77"/>
    <p:sldId id="1171" r:id="rId78"/>
    <p:sldId id="1172" r:id="rId79"/>
    <p:sldId id="1173" r:id="rId80"/>
    <p:sldId id="1174" r:id="rId81"/>
    <p:sldId id="1175" r:id="rId82"/>
    <p:sldId id="1176" r:id="rId83"/>
    <p:sldId id="1177" r:id="rId84"/>
    <p:sldId id="1178" r:id="rId85"/>
    <p:sldId id="1179" r:id="rId86"/>
    <p:sldId id="1180" r:id="rId87"/>
    <p:sldId id="1181" r:id="rId88"/>
    <p:sldId id="1182" r:id="rId89"/>
    <p:sldId id="1183" r:id="rId90"/>
    <p:sldId id="1184" r:id="rId91"/>
    <p:sldId id="1185" r:id="rId92"/>
    <p:sldId id="1186" r:id="rId93"/>
    <p:sldId id="1187" r:id="rId94"/>
    <p:sldId id="1188" r:id="rId95"/>
    <p:sldId id="1189" r:id="rId96"/>
    <p:sldId id="1190" r:id="rId97"/>
    <p:sldId id="1192" r:id="rId98"/>
    <p:sldId id="1191" r:id="rId99"/>
    <p:sldId id="1193" r:id="rId100"/>
    <p:sldId id="1194" r:id="rId101"/>
    <p:sldId id="1195" r:id="rId102"/>
    <p:sldId id="1196" r:id="rId103"/>
    <p:sldId id="1197" r:id="rId104"/>
    <p:sldId id="1198" r:id="rId105"/>
    <p:sldId id="1199" r:id="rId106"/>
    <p:sldId id="1200" r:id="rId107"/>
    <p:sldId id="1201" r:id="rId108"/>
    <p:sldId id="1202" r:id="rId109"/>
    <p:sldId id="1203" r:id="rId110"/>
    <p:sldId id="1204" r:id="rId111"/>
    <p:sldId id="1205" r:id="rId112"/>
    <p:sldId id="1206" r:id="rId113"/>
    <p:sldId id="1207" r:id="rId114"/>
    <p:sldId id="1208" r:id="rId115"/>
    <p:sldId id="1209" r:id="rId116"/>
    <p:sldId id="1210" r:id="rId117"/>
    <p:sldId id="1211" r:id="rId118"/>
    <p:sldId id="1212" r:id="rId119"/>
    <p:sldId id="1214" r:id="rId120"/>
    <p:sldId id="1215" r:id="rId121"/>
    <p:sldId id="1216" r:id="rId122"/>
    <p:sldId id="1217" r:id="rId123"/>
    <p:sldId id="1218" r:id="rId124"/>
    <p:sldId id="1219" r:id="rId125"/>
    <p:sldId id="1220" r:id="rId126"/>
    <p:sldId id="1221" r:id="rId127"/>
    <p:sldId id="1222" r:id="rId128"/>
    <p:sldId id="1223" r:id="rId129"/>
    <p:sldId id="1224" r:id="rId130"/>
    <p:sldId id="1226" r:id="rId131"/>
    <p:sldId id="1225" r:id="rId132"/>
    <p:sldId id="1227" r:id="rId133"/>
    <p:sldId id="1228" r:id="rId134"/>
    <p:sldId id="1229" r:id="rId135"/>
    <p:sldId id="1230" r:id="rId136"/>
    <p:sldId id="1231" r:id="rId137"/>
    <p:sldId id="1232" r:id="rId138"/>
    <p:sldId id="1233" r:id="rId139"/>
    <p:sldId id="1234" r:id="rId140"/>
    <p:sldId id="1235" r:id="rId141"/>
    <p:sldId id="1236" r:id="rId142"/>
    <p:sldId id="1237" r:id="rId143"/>
    <p:sldId id="1238" r:id="rId144"/>
    <p:sldId id="1239" r:id="rId145"/>
    <p:sldId id="1240" r:id="rId146"/>
    <p:sldId id="1241" r:id="rId147"/>
    <p:sldId id="1242" r:id="rId148"/>
    <p:sldId id="1243" r:id="rId149"/>
    <p:sldId id="1244" r:id="rId150"/>
    <p:sldId id="1245" r:id="rId151"/>
    <p:sldId id="1246" r:id="rId152"/>
    <p:sldId id="1247" r:id="rId153"/>
    <p:sldId id="1248" r:id="rId154"/>
    <p:sldId id="1249" r:id="rId155"/>
    <p:sldId id="1250" r:id="rId156"/>
    <p:sldId id="353" r:id="rId157"/>
    <p:sldId id="529" r:id="rId158"/>
    <p:sldId id="1073" r:id="rId159"/>
    <p:sldId id="1074" r:id="rId160"/>
    <p:sldId id="1075" r:id="rId161"/>
    <p:sldId id="1076" r:id="rId162"/>
    <p:sldId id="1077" r:id="rId163"/>
    <p:sldId id="1078" r:id="rId164"/>
    <p:sldId id="1079" r:id="rId165"/>
    <p:sldId id="1080" r:id="rId166"/>
    <p:sldId id="1081" r:id="rId167"/>
    <p:sldId id="1082" r:id="rId168"/>
    <p:sldId id="1083" r:id="rId169"/>
  </p:sldIdLst>
  <p:sldSz cx="23399750" cy="12599988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1pPr>
    <a:lvl2pPr marL="1028563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2pPr>
    <a:lvl3pPr marL="2057126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3pPr>
    <a:lvl4pPr marL="3085689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4pPr>
    <a:lvl5pPr marL="4114251" algn="ctr" rtl="0" fontAlgn="base">
      <a:spcBef>
        <a:spcPct val="0"/>
      </a:spcBef>
      <a:spcAft>
        <a:spcPct val="0"/>
      </a:spcAft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5pPr>
    <a:lvl6pPr marL="5142814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6pPr>
    <a:lvl7pPr marL="6171377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7pPr>
    <a:lvl8pPr marL="7199940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8pPr>
    <a:lvl9pPr marL="8228503" algn="l" defTabSz="2057126" rtl="0" eaLnBrk="1" latinLnBrk="0" hangingPunct="1">
      <a:defRPr sz="13498" kern="1200">
        <a:solidFill>
          <a:schemeClr val="tx1"/>
        </a:solidFill>
        <a:latin typeface="Maltese Times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23" userDrawn="1">
          <p15:clr>
            <a:srgbClr val="A4A3A4"/>
          </p15:clr>
        </p15:guide>
        <p15:guide id="2" pos="73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3300"/>
    <a:srgbClr val="321547"/>
    <a:srgbClr val="4A206A"/>
    <a:srgbClr val="753805"/>
    <a:srgbClr val="002D86"/>
    <a:srgbClr val="FFCC6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634" y="86"/>
      </p:cViewPr>
      <p:guideLst>
        <p:guide orient="horz" pos="3923"/>
        <p:guide pos="737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63" Type="http://schemas.openxmlformats.org/officeDocument/2006/relationships/slide" Target="slides/slide58.xml"/><Relationship Id="rId84" Type="http://schemas.openxmlformats.org/officeDocument/2006/relationships/slide" Target="slides/slide79.xml"/><Relationship Id="rId138" Type="http://schemas.openxmlformats.org/officeDocument/2006/relationships/slide" Target="slides/slide133.xml"/><Relationship Id="rId159" Type="http://schemas.openxmlformats.org/officeDocument/2006/relationships/slide" Target="slides/slide154.xml"/><Relationship Id="rId170" Type="http://schemas.openxmlformats.org/officeDocument/2006/relationships/notesMaster" Target="notesMasters/notesMaster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53" Type="http://schemas.openxmlformats.org/officeDocument/2006/relationships/slide" Target="slides/slide48.xml"/><Relationship Id="rId74" Type="http://schemas.openxmlformats.org/officeDocument/2006/relationships/slide" Target="slides/slide69.xml"/><Relationship Id="rId128" Type="http://schemas.openxmlformats.org/officeDocument/2006/relationships/slide" Target="slides/slide123.xml"/><Relationship Id="rId149" Type="http://schemas.openxmlformats.org/officeDocument/2006/relationships/slide" Target="slides/slide144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90.xml"/><Relationship Id="rId160" Type="http://schemas.openxmlformats.org/officeDocument/2006/relationships/slide" Target="slides/slide155.xml"/><Relationship Id="rId22" Type="http://schemas.openxmlformats.org/officeDocument/2006/relationships/slide" Target="slides/slide17.xml"/><Relationship Id="rId43" Type="http://schemas.openxmlformats.org/officeDocument/2006/relationships/slide" Target="slides/slide38.xml"/><Relationship Id="rId64" Type="http://schemas.openxmlformats.org/officeDocument/2006/relationships/slide" Target="slides/slide59.xml"/><Relationship Id="rId118" Type="http://schemas.openxmlformats.org/officeDocument/2006/relationships/slide" Target="slides/slide113.xml"/><Relationship Id="rId139" Type="http://schemas.openxmlformats.org/officeDocument/2006/relationships/slide" Target="slides/slide134.xml"/><Relationship Id="rId85" Type="http://schemas.openxmlformats.org/officeDocument/2006/relationships/slide" Target="slides/slide80.xml"/><Relationship Id="rId150" Type="http://schemas.openxmlformats.org/officeDocument/2006/relationships/slide" Target="slides/slide145.xml"/><Relationship Id="rId171" Type="http://schemas.openxmlformats.org/officeDocument/2006/relationships/presProps" Target="presProps.xml"/><Relationship Id="rId12" Type="http://schemas.openxmlformats.org/officeDocument/2006/relationships/slide" Target="slides/slide7.xml"/><Relationship Id="rId33" Type="http://schemas.openxmlformats.org/officeDocument/2006/relationships/slide" Target="slides/slide28.xml"/><Relationship Id="rId108" Type="http://schemas.openxmlformats.org/officeDocument/2006/relationships/slide" Target="slides/slide103.xml"/><Relationship Id="rId129" Type="http://schemas.openxmlformats.org/officeDocument/2006/relationships/slide" Target="slides/slide124.xml"/><Relationship Id="rId54" Type="http://schemas.openxmlformats.org/officeDocument/2006/relationships/slide" Target="slides/slide49.xml"/><Relationship Id="rId75" Type="http://schemas.openxmlformats.org/officeDocument/2006/relationships/slide" Target="slides/slide70.xml"/><Relationship Id="rId96" Type="http://schemas.openxmlformats.org/officeDocument/2006/relationships/slide" Target="slides/slide91.xml"/><Relationship Id="rId140" Type="http://schemas.openxmlformats.org/officeDocument/2006/relationships/slide" Target="slides/slide135.xml"/><Relationship Id="rId161" Type="http://schemas.openxmlformats.org/officeDocument/2006/relationships/slide" Target="slides/slide15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slide" Target="slides/slide44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44" Type="http://schemas.openxmlformats.org/officeDocument/2006/relationships/slide" Target="slides/slide39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51" Type="http://schemas.openxmlformats.org/officeDocument/2006/relationships/slide" Target="slides/slide146.xml"/><Relationship Id="rId156" Type="http://schemas.openxmlformats.org/officeDocument/2006/relationships/slide" Target="slides/slide151.xml"/><Relationship Id="rId172" Type="http://schemas.openxmlformats.org/officeDocument/2006/relationships/viewProps" Target="viewProps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slide" Target="slides/slide136.xml"/><Relationship Id="rId146" Type="http://schemas.openxmlformats.org/officeDocument/2006/relationships/slide" Target="slides/slide141.xml"/><Relationship Id="rId167" Type="http://schemas.openxmlformats.org/officeDocument/2006/relationships/slide" Target="slides/slide162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162" Type="http://schemas.openxmlformats.org/officeDocument/2006/relationships/slide" Target="slides/slide15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157" Type="http://schemas.openxmlformats.org/officeDocument/2006/relationships/slide" Target="slides/slide152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52" Type="http://schemas.openxmlformats.org/officeDocument/2006/relationships/slide" Target="slides/slide147.xml"/><Relationship Id="rId173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147" Type="http://schemas.openxmlformats.org/officeDocument/2006/relationships/slide" Target="slides/slide142.xml"/><Relationship Id="rId168" Type="http://schemas.openxmlformats.org/officeDocument/2006/relationships/slide" Target="slides/slide163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slide" Target="slides/slide137.xml"/><Relationship Id="rId163" Type="http://schemas.openxmlformats.org/officeDocument/2006/relationships/slide" Target="slides/slide158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0.xml"/><Relationship Id="rId46" Type="http://schemas.openxmlformats.org/officeDocument/2006/relationships/slide" Target="slides/slide41.xml"/><Relationship Id="rId67" Type="http://schemas.openxmlformats.org/officeDocument/2006/relationships/slide" Target="slides/slide62.xml"/><Relationship Id="rId116" Type="http://schemas.openxmlformats.org/officeDocument/2006/relationships/slide" Target="slides/slide111.xml"/><Relationship Id="rId137" Type="http://schemas.openxmlformats.org/officeDocument/2006/relationships/slide" Target="slides/slide132.xml"/><Relationship Id="rId158" Type="http://schemas.openxmlformats.org/officeDocument/2006/relationships/slide" Target="slides/slide153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62" Type="http://schemas.openxmlformats.org/officeDocument/2006/relationships/slide" Target="slides/slide57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53" Type="http://schemas.openxmlformats.org/officeDocument/2006/relationships/slide" Target="slides/slide148.xml"/><Relationship Id="rId174" Type="http://schemas.openxmlformats.org/officeDocument/2006/relationships/tableStyles" Target="tableStyles.xml"/><Relationship Id="rId15" Type="http://schemas.openxmlformats.org/officeDocument/2006/relationships/slide" Target="slides/slide10.xml"/><Relationship Id="rId36" Type="http://schemas.openxmlformats.org/officeDocument/2006/relationships/slide" Target="slides/slide31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52" Type="http://schemas.openxmlformats.org/officeDocument/2006/relationships/slide" Target="slides/slide47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43" Type="http://schemas.openxmlformats.org/officeDocument/2006/relationships/slide" Target="slides/slide138.xml"/><Relationship Id="rId148" Type="http://schemas.openxmlformats.org/officeDocument/2006/relationships/slide" Target="slides/slide143.xml"/><Relationship Id="rId164" Type="http://schemas.openxmlformats.org/officeDocument/2006/relationships/slide" Target="slides/slide159.xml"/><Relationship Id="rId169" Type="http://schemas.openxmlformats.org/officeDocument/2006/relationships/slide" Target="slides/slide16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7" Type="http://schemas.openxmlformats.org/officeDocument/2006/relationships/slide" Target="slides/slide42.xml"/><Relationship Id="rId68" Type="http://schemas.openxmlformats.org/officeDocument/2006/relationships/slide" Target="slides/slide63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54" Type="http://schemas.openxmlformats.org/officeDocument/2006/relationships/slide" Target="slides/slide149.xml"/><Relationship Id="rId16" Type="http://schemas.openxmlformats.org/officeDocument/2006/relationships/slide" Target="slides/slide11.xml"/><Relationship Id="rId37" Type="http://schemas.openxmlformats.org/officeDocument/2006/relationships/slide" Target="slides/slide32.xml"/><Relationship Id="rId58" Type="http://schemas.openxmlformats.org/officeDocument/2006/relationships/slide" Target="slides/slide53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44" Type="http://schemas.openxmlformats.org/officeDocument/2006/relationships/slide" Target="slides/slide139.xml"/><Relationship Id="rId90" Type="http://schemas.openxmlformats.org/officeDocument/2006/relationships/slide" Target="slides/slide85.xml"/><Relationship Id="rId165" Type="http://schemas.openxmlformats.org/officeDocument/2006/relationships/slide" Target="slides/slide160.xml"/><Relationship Id="rId27" Type="http://schemas.openxmlformats.org/officeDocument/2006/relationships/slide" Target="slides/slide22.xml"/><Relationship Id="rId48" Type="http://schemas.openxmlformats.org/officeDocument/2006/relationships/slide" Target="slides/slide43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34" Type="http://schemas.openxmlformats.org/officeDocument/2006/relationships/slide" Target="slides/slide129.xml"/><Relationship Id="rId80" Type="http://schemas.openxmlformats.org/officeDocument/2006/relationships/slide" Target="slides/slide75.xml"/><Relationship Id="rId155" Type="http://schemas.openxmlformats.org/officeDocument/2006/relationships/slide" Target="slides/slide150.xml"/><Relationship Id="rId17" Type="http://schemas.openxmlformats.org/officeDocument/2006/relationships/slide" Target="slides/slide12.xml"/><Relationship Id="rId38" Type="http://schemas.openxmlformats.org/officeDocument/2006/relationships/slide" Target="slides/slide33.xml"/><Relationship Id="rId59" Type="http://schemas.openxmlformats.org/officeDocument/2006/relationships/slide" Target="slides/slide54.xml"/><Relationship Id="rId103" Type="http://schemas.openxmlformats.org/officeDocument/2006/relationships/slide" Target="slides/slide98.xml"/><Relationship Id="rId124" Type="http://schemas.openxmlformats.org/officeDocument/2006/relationships/slide" Target="slides/slide119.xml"/><Relationship Id="rId70" Type="http://schemas.openxmlformats.org/officeDocument/2006/relationships/slide" Target="slides/slide65.xml"/><Relationship Id="rId91" Type="http://schemas.openxmlformats.org/officeDocument/2006/relationships/slide" Target="slides/slide86.xml"/><Relationship Id="rId145" Type="http://schemas.openxmlformats.org/officeDocument/2006/relationships/slide" Target="slides/slide140.xml"/><Relationship Id="rId166" Type="http://schemas.openxmlformats.org/officeDocument/2006/relationships/slide" Target="slides/slide16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3-22T16:59:07.555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0 191 24575,'28'-3'0,"-1"-1"0,0-1 0,-1-1 0,1-2 0,41-17 0,-2 2 0,-22 8 0,1 2 0,0 1 0,1 3 0,0 2 0,52-2 0,705 10 0,-316 1 0,-447-4 0,-1-2 0,60-14 0,-57 10 0,81-7 0,257 14 0,-170 3 0,-192-2-455,1-1 0,33-6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9C5EFEF-9FEB-41DE-B7F1-969D8A0A614E}" type="datetimeFigureOut">
              <a:rPr lang="mt-MT"/>
              <a:pPr>
                <a:defRPr/>
              </a:pPr>
              <a:t>13/03/2024</a:t>
            </a:fld>
            <a:endParaRPr lang="mt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063" y="685800"/>
            <a:ext cx="6365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mt-M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mt-M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mt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C3FFD74-27C5-45F6-B032-6B2AFE5A54B8}" type="slidenum">
              <a:rPr lang="mt-MT"/>
              <a:pPr>
                <a:defRPr/>
              </a:pPr>
              <a:t>‹#›</a:t>
            </a:fld>
            <a:endParaRPr lang="mt-MT"/>
          </a:p>
        </p:txBody>
      </p:sp>
    </p:spTree>
    <p:extLst>
      <p:ext uri="{BB962C8B-B14F-4D97-AF65-F5344CB8AC3E}">
        <p14:creationId xmlns:p14="http://schemas.microsoft.com/office/powerpoint/2010/main" val="13951709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1028563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2057126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3085689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4114251" algn="l" rtl="0" eaLnBrk="0" fontAlgn="base" hangingPunct="0">
      <a:spcBef>
        <a:spcPct val="30000"/>
      </a:spcBef>
      <a:spcAft>
        <a:spcPct val="0"/>
      </a:spcAft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5142814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6171377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7199940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8228503" algn="l" defTabSz="2057126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CC63CF-C398-4235-9E7C-E646646D587E}" type="slidenum">
              <a:rPr lang="mt-MT" altLang="mt-MT" smtClean="0">
                <a:latin typeface="Maltese Times Roman" pitchFamily="18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mt-MT" altLang="mt-MT">
              <a:latin typeface="Maltese Times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1591591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676072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64041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2009823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181912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8CC63CF-C398-4235-9E7C-E646646D587E}" type="slidenum">
              <a:rPr lang="mt-MT" altLang="mt-MT" smtClean="0">
                <a:latin typeface="Maltese Times Roman" pitchFamily="18" charset="0"/>
              </a:rPr>
              <a:pPr algn="r" eaLnBrk="1" hangingPunct="1">
                <a:spcBef>
                  <a:spcPct val="0"/>
                </a:spcBef>
              </a:pPr>
              <a:t>21</a:t>
            </a:fld>
            <a:endParaRPr lang="mt-MT" altLang="mt-MT">
              <a:latin typeface="Maltese Times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550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6063" y="685800"/>
            <a:ext cx="636587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mt-MT" altLang="mt-MT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CC63CF-C398-4235-9E7C-E646646D587E}" type="slidenum">
              <a:rPr kumimoji="0" lang="mt-MT" altLang="mt-MT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tese Times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mt-MT" altLang="mt-M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tese Times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3910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6A14CD-246F-4A1C-9680-06011F50A20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373469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32896150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3EEDF3-B5B9-4ECF-9DED-BBB6F3B0657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94657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B48A6-23EC-4107-B2ED-FFB77AA970B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582021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1746038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8BFDE-9345-424F-902C-C8BD1D3E7F1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6063" y="685800"/>
            <a:ext cx="6365875" cy="3429000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mt-MT" altLang="en-US"/>
          </a:p>
        </p:txBody>
      </p:sp>
    </p:spTree>
    <p:extLst>
      <p:ext uri="{BB962C8B-B14F-4D97-AF65-F5344CB8AC3E}">
        <p14:creationId xmlns:p14="http://schemas.microsoft.com/office/powerpoint/2010/main" val="795631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1" y="3914164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3" y="7139993"/>
            <a:ext cx="16379825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840014" indent="0" algn="ctr">
              <a:buNone/>
              <a:defRPr/>
            </a:lvl2pPr>
            <a:lvl3pPr marL="1680027" indent="0" algn="ctr">
              <a:buNone/>
              <a:defRPr/>
            </a:lvl3pPr>
            <a:lvl4pPr marL="2520041" indent="0" algn="ctr">
              <a:buNone/>
              <a:defRPr/>
            </a:lvl4pPr>
            <a:lvl5pPr marL="3360054" indent="0" algn="ctr">
              <a:buNone/>
              <a:defRPr/>
            </a:lvl5pPr>
            <a:lvl6pPr marL="4200068" indent="0" algn="ctr">
              <a:buNone/>
              <a:defRPr/>
            </a:lvl6pPr>
            <a:lvl7pPr marL="5040081" indent="0" algn="ctr">
              <a:buNone/>
              <a:defRPr/>
            </a:lvl7pPr>
            <a:lvl8pPr marL="5880095" indent="0" algn="ctr">
              <a:buNone/>
              <a:defRPr/>
            </a:lvl8pPr>
            <a:lvl9pPr marL="672010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8D6724-102B-40F5-B795-68B58E86E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EC2DB-810B-4807-BC9F-29AFC771C3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231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5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8" y="504585"/>
            <a:ext cx="15404835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E6DFD-BCEA-4251-A7B0-AFE8B9398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41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5" y="3914166"/>
            <a:ext cx="19889789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5"/>
            <a:ext cx="16379826" cy="3219997"/>
          </a:xfrm>
        </p:spPr>
        <p:txBody>
          <a:bodyPr/>
          <a:lstStyle>
            <a:lvl1pPr marL="0" indent="0" algn="ctr">
              <a:buNone/>
              <a:defRPr/>
            </a:lvl1pPr>
            <a:lvl2pPr marL="1036113" indent="0" algn="ctr">
              <a:buNone/>
              <a:defRPr/>
            </a:lvl2pPr>
            <a:lvl3pPr marL="2072232" indent="0" algn="ctr">
              <a:buNone/>
              <a:defRPr/>
            </a:lvl3pPr>
            <a:lvl4pPr marL="3108345" indent="0" algn="ctr">
              <a:buNone/>
              <a:defRPr/>
            </a:lvl4pPr>
            <a:lvl5pPr marL="4144465" indent="0" algn="ctr">
              <a:buNone/>
              <a:defRPr/>
            </a:lvl5pPr>
            <a:lvl6pPr marL="5180578" indent="0" algn="ctr">
              <a:buNone/>
              <a:defRPr/>
            </a:lvl6pPr>
            <a:lvl7pPr marL="6216697" indent="0" algn="ctr">
              <a:buNone/>
              <a:defRPr/>
            </a:lvl7pPr>
            <a:lvl8pPr marL="7252811" indent="0" algn="ctr">
              <a:buNone/>
              <a:defRPr/>
            </a:lvl8pPr>
            <a:lvl9pPr marL="828892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F6C30721-3B44-4468-89D7-C068872F31EE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57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294D5936-0DD8-47C6-A480-1953A400C580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352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69">
          <p15:clr>
            <a:srgbClr val="FBAE40"/>
          </p15:clr>
        </p15:guide>
        <p15:guide id="2" pos="737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20" y="8096660"/>
            <a:ext cx="19889789" cy="2502497"/>
          </a:xfrm>
        </p:spPr>
        <p:txBody>
          <a:bodyPr anchor="t"/>
          <a:lstStyle>
            <a:lvl1pPr algn="l">
              <a:defRPr sz="9076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20" y="5340427"/>
            <a:ext cx="19889789" cy="2756246"/>
          </a:xfrm>
        </p:spPr>
        <p:txBody>
          <a:bodyPr anchor="b"/>
          <a:lstStyle>
            <a:lvl1pPr marL="0" indent="0">
              <a:buNone/>
              <a:defRPr sz="4482"/>
            </a:lvl1pPr>
            <a:lvl2pPr marL="1036113" indent="0">
              <a:buNone/>
              <a:defRPr sz="4034"/>
            </a:lvl2pPr>
            <a:lvl3pPr marL="2072232" indent="0">
              <a:buNone/>
              <a:defRPr sz="3585"/>
            </a:lvl3pPr>
            <a:lvl4pPr marL="3108345" indent="0">
              <a:buNone/>
              <a:defRPr sz="3137"/>
            </a:lvl4pPr>
            <a:lvl5pPr marL="4144465" indent="0">
              <a:buNone/>
              <a:defRPr sz="3137"/>
            </a:lvl5pPr>
            <a:lvl6pPr marL="5180578" indent="0">
              <a:buNone/>
              <a:defRPr sz="3137"/>
            </a:lvl6pPr>
            <a:lvl7pPr marL="6216697" indent="0">
              <a:buNone/>
              <a:defRPr sz="3137"/>
            </a:lvl7pPr>
            <a:lvl8pPr marL="7252811" indent="0">
              <a:buNone/>
              <a:defRPr sz="3137"/>
            </a:lvl8pPr>
            <a:lvl9pPr marL="8288927" indent="0">
              <a:buNone/>
              <a:defRPr sz="313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398CAFBD-092D-4FFD-8FDA-3509A6F419C8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0358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40000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2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85" y="2940000"/>
            <a:ext cx="10334890" cy="8315410"/>
          </a:xfrm>
        </p:spPr>
        <p:txBody>
          <a:bodyPr/>
          <a:lstStyle>
            <a:lvl1pPr>
              <a:defRPr sz="6387"/>
            </a:lvl1pPr>
            <a:lvl2pPr>
              <a:defRPr sz="5491"/>
            </a:lvl2pPr>
            <a:lvl3pPr>
              <a:defRPr sz="4482"/>
            </a:lvl3pPr>
            <a:lvl4pPr>
              <a:defRPr sz="4034"/>
            </a:lvl4pPr>
            <a:lvl5pPr>
              <a:defRPr sz="4034"/>
            </a:lvl5pPr>
            <a:lvl6pPr>
              <a:defRPr sz="4034"/>
            </a:lvl6pPr>
            <a:lvl7pPr>
              <a:defRPr sz="4034"/>
            </a:lvl7pPr>
            <a:lvl8pPr>
              <a:defRPr sz="4034"/>
            </a:lvl8pPr>
            <a:lvl9pPr>
              <a:defRPr sz="403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F7659F41-4226-49F2-9D27-9D9AFB70F1DF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627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99" y="2820427"/>
            <a:ext cx="1033895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113" indent="0">
              <a:buNone/>
              <a:defRPr sz="4482" b="1"/>
            </a:lvl2pPr>
            <a:lvl3pPr marL="2072232" indent="0">
              <a:buNone/>
              <a:defRPr sz="4034" b="1"/>
            </a:lvl3pPr>
            <a:lvl4pPr marL="3108345" indent="0">
              <a:buNone/>
              <a:defRPr sz="3585" b="1"/>
            </a:lvl4pPr>
            <a:lvl5pPr marL="4144465" indent="0">
              <a:buNone/>
              <a:defRPr sz="3585" b="1"/>
            </a:lvl5pPr>
            <a:lvl6pPr marL="5180578" indent="0">
              <a:buNone/>
              <a:defRPr sz="3585" b="1"/>
            </a:lvl6pPr>
            <a:lvl7pPr marL="6216697" indent="0">
              <a:buNone/>
              <a:defRPr sz="3585" b="1"/>
            </a:lvl7pPr>
            <a:lvl8pPr marL="7252811" indent="0">
              <a:buNone/>
              <a:defRPr sz="3585" b="1"/>
            </a:lvl8pPr>
            <a:lvl9pPr marL="8288927" indent="0">
              <a:buNone/>
              <a:defRPr sz="35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99" y="3995829"/>
            <a:ext cx="10338953" cy="7259578"/>
          </a:xfrm>
        </p:spPr>
        <p:txBody>
          <a:bodyPr/>
          <a:lstStyle>
            <a:lvl1pPr>
              <a:defRPr sz="5491"/>
            </a:lvl1pPr>
            <a:lvl2pPr>
              <a:defRPr sz="4482"/>
            </a:lvl2pPr>
            <a:lvl3pPr>
              <a:defRPr sz="4034"/>
            </a:lvl3pPr>
            <a:lvl4pPr>
              <a:defRPr sz="3585"/>
            </a:lvl4pPr>
            <a:lvl5pPr>
              <a:defRPr sz="3585"/>
            </a:lvl5pPr>
            <a:lvl6pPr>
              <a:defRPr sz="3585"/>
            </a:lvl6pPr>
            <a:lvl7pPr>
              <a:defRPr sz="3585"/>
            </a:lvl7pPr>
            <a:lvl8pPr>
              <a:defRPr sz="3585"/>
            </a:lvl8pPr>
            <a:lvl9pPr>
              <a:defRPr sz="35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64" y="2820427"/>
            <a:ext cx="10343013" cy="1175414"/>
          </a:xfrm>
        </p:spPr>
        <p:txBody>
          <a:bodyPr anchor="b"/>
          <a:lstStyle>
            <a:lvl1pPr marL="0" indent="0">
              <a:buNone/>
              <a:defRPr sz="5491" b="1"/>
            </a:lvl1pPr>
            <a:lvl2pPr marL="1036113" indent="0">
              <a:buNone/>
              <a:defRPr sz="4482" b="1"/>
            </a:lvl2pPr>
            <a:lvl3pPr marL="2072232" indent="0">
              <a:buNone/>
              <a:defRPr sz="4034" b="1"/>
            </a:lvl3pPr>
            <a:lvl4pPr marL="3108345" indent="0">
              <a:buNone/>
              <a:defRPr sz="3585" b="1"/>
            </a:lvl4pPr>
            <a:lvl5pPr marL="4144465" indent="0">
              <a:buNone/>
              <a:defRPr sz="3585" b="1"/>
            </a:lvl5pPr>
            <a:lvl6pPr marL="5180578" indent="0">
              <a:buNone/>
              <a:defRPr sz="3585" b="1"/>
            </a:lvl6pPr>
            <a:lvl7pPr marL="6216697" indent="0">
              <a:buNone/>
              <a:defRPr sz="3585" b="1"/>
            </a:lvl7pPr>
            <a:lvl8pPr marL="7252811" indent="0">
              <a:buNone/>
              <a:defRPr sz="3585" b="1"/>
            </a:lvl8pPr>
            <a:lvl9pPr marL="8288927" indent="0">
              <a:buNone/>
              <a:defRPr sz="358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64" y="3995829"/>
            <a:ext cx="10343013" cy="7259578"/>
          </a:xfrm>
        </p:spPr>
        <p:txBody>
          <a:bodyPr/>
          <a:lstStyle>
            <a:lvl1pPr>
              <a:defRPr sz="5491"/>
            </a:lvl1pPr>
            <a:lvl2pPr>
              <a:defRPr sz="4482"/>
            </a:lvl2pPr>
            <a:lvl3pPr>
              <a:defRPr sz="4034"/>
            </a:lvl3pPr>
            <a:lvl4pPr>
              <a:defRPr sz="3585"/>
            </a:lvl4pPr>
            <a:lvl5pPr>
              <a:defRPr sz="3585"/>
            </a:lvl5pPr>
            <a:lvl6pPr>
              <a:defRPr sz="3585"/>
            </a:lvl6pPr>
            <a:lvl7pPr>
              <a:defRPr sz="3585"/>
            </a:lvl7pPr>
            <a:lvl8pPr>
              <a:defRPr sz="3585"/>
            </a:lvl8pPr>
            <a:lvl9pPr>
              <a:defRPr sz="358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B8B92201-9F4E-4818-B337-E97608A19B8A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69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D5506D70-1C2E-4731-A269-CA197BC64F40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731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6797642A-B5AA-47A5-8412-4E096B1C9FDF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66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91" y="501678"/>
            <a:ext cx="7698357" cy="2134998"/>
          </a:xfrm>
        </p:spPr>
        <p:txBody>
          <a:bodyPr anchor="b"/>
          <a:lstStyle>
            <a:lvl1pPr algn="l">
              <a:defRPr sz="448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9"/>
            <a:ext cx="13081110" cy="10753741"/>
          </a:xfrm>
        </p:spPr>
        <p:txBody>
          <a:bodyPr/>
          <a:lstStyle>
            <a:lvl1pPr>
              <a:defRPr sz="7284"/>
            </a:lvl1pPr>
            <a:lvl2pPr>
              <a:defRPr sz="6387"/>
            </a:lvl2pPr>
            <a:lvl3pPr>
              <a:defRPr sz="5491"/>
            </a:lvl3pPr>
            <a:lvl4pPr>
              <a:defRPr sz="4482"/>
            </a:lvl4pPr>
            <a:lvl5pPr>
              <a:defRPr sz="4482"/>
            </a:lvl5pPr>
            <a:lvl6pPr>
              <a:defRPr sz="4482"/>
            </a:lvl6pPr>
            <a:lvl7pPr>
              <a:defRPr sz="4482"/>
            </a:lvl7pPr>
            <a:lvl8pPr>
              <a:defRPr sz="4482"/>
            </a:lvl8pPr>
            <a:lvl9pPr>
              <a:defRPr sz="448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91" y="2636666"/>
            <a:ext cx="7698357" cy="8618742"/>
          </a:xfrm>
        </p:spPr>
        <p:txBody>
          <a:bodyPr/>
          <a:lstStyle>
            <a:lvl1pPr marL="0" indent="0">
              <a:buNone/>
              <a:defRPr sz="3137"/>
            </a:lvl1pPr>
            <a:lvl2pPr marL="1036113" indent="0">
              <a:buNone/>
              <a:defRPr sz="2690"/>
            </a:lvl2pPr>
            <a:lvl3pPr marL="2072232" indent="0">
              <a:buNone/>
              <a:defRPr sz="2241"/>
            </a:lvl3pPr>
            <a:lvl4pPr marL="3108345" indent="0">
              <a:buNone/>
              <a:defRPr sz="2017"/>
            </a:lvl4pPr>
            <a:lvl5pPr marL="4144465" indent="0">
              <a:buNone/>
              <a:defRPr sz="2017"/>
            </a:lvl5pPr>
            <a:lvl6pPr marL="5180578" indent="0">
              <a:buNone/>
              <a:defRPr sz="2017"/>
            </a:lvl6pPr>
            <a:lvl7pPr marL="6216697" indent="0">
              <a:buNone/>
              <a:defRPr sz="2017"/>
            </a:lvl7pPr>
            <a:lvl8pPr marL="7252811" indent="0">
              <a:buNone/>
              <a:defRPr sz="2017"/>
            </a:lvl8pPr>
            <a:lvl9pPr marL="8288927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BEEE8AD3-22D1-4005-93E3-272AB6D9A0DB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605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FC642-9867-4BF5-80BC-1D0E9B08D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46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28" y="8819994"/>
            <a:ext cx="14039850" cy="1041250"/>
          </a:xfrm>
        </p:spPr>
        <p:txBody>
          <a:bodyPr anchor="b"/>
          <a:lstStyle>
            <a:lvl1pPr algn="l">
              <a:defRPr sz="448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28" y="1125846"/>
            <a:ext cx="14039850" cy="7559993"/>
          </a:xfrm>
        </p:spPr>
        <p:txBody>
          <a:bodyPr/>
          <a:lstStyle>
            <a:lvl1pPr marL="0" indent="0">
              <a:buNone/>
              <a:defRPr sz="7284"/>
            </a:lvl1pPr>
            <a:lvl2pPr marL="1036113" indent="0">
              <a:buNone/>
              <a:defRPr sz="6387"/>
            </a:lvl2pPr>
            <a:lvl3pPr marL="2072232" indent="0">
              <a:buNone/>
              <a:defRPr sz="5491"/>
            </a:lvl3pPr>
            <a:lvl4pPr marL="3108345" indent="0">
              <a:buNone/>
              <a:defRPr sz="4482"/>
            </a:lvl4pPr>
            <a:lvl5pPr marL="4144465" indent="0">
              <a:buNone/>
              <a:defRPr sz="4482"/>
            </a:lvl5pPr>
            <a:lvl6pPr marL="5180578" indent="0">
              <a:buNone/>
              <a:defRPr sz="4482"/>
            </a:lvl6pPr>
            <a:lvl7pPr marL="6216697" indent="0">
              <a:buNone/>
              <a:defRPr sz="4482"/>
            </a:lvl7pPr>
            <a:lvl8pPr marL="7252811" indent="0">
              <a:buNone/>
              <a:defRPr sz="4482"/>
            </a:lvl8pPr>
            <a:lvl9pPr marL="8288927" indent="0">
              <a:buNone/>
              <a:defRPr sz="4482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28" y="9861253"/>
            <a:ext cx="14039850" cy="1478748"/>
          </a:xfrm>
        </p:spPr>
        <p:txBody>
          <a:bodyPr/>
          <a:lstStyle>
            <a:lvl1pPr marL="0" indent="0">
              <a:buNone/>
              <a:defRPr sz="3137"/>
            </a:lvl1pPr>
            <a:lvl2pPr marL="1036113" indent="0">
              <a:buNone/>
              <a:defRPr sz="2690"/>
            </a:lvl2pPr>
            <a:lvl3pPr marL="2072232" indent="0">
              <a:buNone/>
              <a:defRPr sz="2241"/>
            </a:lvl3pPr>
            <a:lvl4pPr marL="3108345" indent="0">
              <a:buNone/>
              <a:defRPr sz="2017"/>
            </a:lvl4pPr>
            <a:lvl5pPr marL="4144465" indent="0">
              <a:buNone/>
              <a:defRPr sz="2017"/>
            </a:lvl5pPr>
            <a:lvl6pPr marL="5180578" indent="0">
              <a:buNone/>
              <a:defRPr sz="2017"/>
            </a:lvl6pPr>
            <a:lvl7pPr marL="6216697" indent="0">
              <a:buNone/>
              <a:defRPr sz="2017"/>
            </a:lvl7pPr>
            <a:lvl8pPr marL="7252811" indent="0">
              <a:buNone/>
              <a:defRPr sz="2017"/>
            </a:lvl8pPr>
            <a:lvl9pPr marL="8288927" indent="0">
              <a:buNone/>
              <a:defRPr sz="201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94CFA7BB-DB66-447B-B538-407F6E131694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994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6D81FA24-A0C8-4D25-AC31-424CABF1DAE5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494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29" y="504587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7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endParaRPr lang="en-US"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2072232">
              <a:defRPr/>
            </a:pPr>
            <a:fld id="{32EF92E3-324E-487D-995F-E9E6C3548832}" type="slidenum">
              <a:rPr lang="en-US" smtClean="0">
                <a:cs typeface="Arial" charset="0"/>
              </a:rPr>
              <a:pPr defTabSz="2072232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631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169991" y="504635"/>
            <a:ext cx="21059776" cy="107508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1719109"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1719109">
              <a:defRPr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buClrTx/>
              <a:defRPr/>
            </a:pPr>
            <a:endParaRPr lang="en-US" kern="1200">
              <a:ea typeface="+mn-ea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1719109">
              <a:defRPr smtClean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fld id="{66FEF629-3BC2-465F-A537-28286039FA83}" type="slidenum">
              <a:rPr lang="en-US" kern="1200" smtClean="0">
                <a:ea typeface="+mn-ea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defRPr/>
              </a:pPr>
              <a:t>‹#›</a:t>
            </a:fld>
            <a:endParaRPr lang="en-US" kern="1200"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4767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39975" y="7979992"/>
            <a:ext cx="19889788" cy="3628797"/>
          </a:xfrm>
        </p:spPr>
        <p:txBody>
          <a:bodyPr/>
          <a:lstStyle>
            <a:lvl1pPr marR="20251" algn="l">
              <a:defRPr sz="8858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39975" y="5207995"/>
            <a:ext cx="19889788" cy="2771998"/>
          </a:xfrm>
        </p:spPr>
        <p:txBody>
          <a:bodyPr lIns="203693" anchor="b"/>
          <a:lstStyle>
            <a:lvl1pPr marL="0" indent="0" algn="l">
              <a:spcBef>
                <a:spcPts val="0"/>
              </a:spcBef>
              <a:buNone/>
              <a:defRPr sz="4484">
                <a:solidFill>
                  <a:schemeClr val="tx1"/>
                </a:solidFill>
              </a:defRPr>
            </a:lvl1pPr>
            <a:lvl2pPr marL="1012538" indent="0" algn="ctr">
              <a:buNone/>
            </a:lvl2pPr>
            <a:lvl3pPr marL="2025075" indent="0" algn="ctr">
              <a:buNone/>
            </a:lvl3pPr>
            <a:lvl4pPr marL="3037613" indent="0" algn="ctr">
              <a:buNone/>
            </a:lvl4pPr>
            <a:lvl5pPr marL="4050151" indent="0" algn="ctr">
              <a:buNone/>
            </a:lvl5pPr>
            <a:lvl6pPr marL="5062689" indent="0" algn="ctr">
              <a:buNone/>
            </a:lvl6pPr>
            <a:lvl7pPr marL="6075226" indent="0" algn="ctr">
              <a:buNone/>
            </a:lvl7pPr>
            <a:lvl8pPr marL="7087764" indent="0" algn="ctr">
              <a:buNone/>
            </a:lvl8pPr>
            <a:lvl9pPr marL="8100302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A985DF-B91E-41D8-AD34-3449F92A8707}" type="datetimeFigureOut">
              <a:rPr lang="en-US"/>
              <a:pPr>
                <a:defRPr/>
              </a:pPr>
              <a:t>3/13/2024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52E0D10-6C49-41F2-8248-B35953CFF8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312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44E5-136D-4A69-8F3F-7C7B8EC14D65}" type="datetimeFigureOut">
              <a:rPr lang="en-US"/>
              <a:pPr>
                <a:defRPr/>
              </a:pPr>
              <a:t>3/13/2024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AF99-FB7E-4568-B381-78B375D763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205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12357994" y="1971664"/>
            <a:ext cx="11058007" cy="10639990"/>
          </a:xfrm>
          <a:custGeom>
            <a:avLst/>
            <a:gdLst>
              <a:gd name="T0" fmla="*/ 0 w 2736"/>
              <a:gd name="T1" fmla="*/ 2147483647 h 3648"/>
              <a:gd name="T2" fmla="*/ 2147483647 w 2736"/>
              <a:gd name="T3" fmla="*/ 2147483647 h 3648"/>
              <a:gd name="T4" fmla="*/ 2147483647 w 2736"/>
              <a:gd name="T5" fmla="*/ 0 h 3648"/>
              <a:gd name="T6" fmla="*/ 2147483647 w 2736"/>
              <a:gd name="T7" fmla="*/ 2147483647 h 3648"/>
              <a:gd name="T8" fmla="*/ 2147483647 w 2736"/>
              <a:gd name="T9" fmla="*/ 2147483647 h 3648"/>
              <a:gd name="T10" fmla="*/ 2147483647 w 2736"/>
              <a:gd name="T11" fmla="*/ 2147483647 h 3648"/>
              <a:gd name="T12" fmla="*/ 0 w 2736"/>
              <a:gd name="T13" fmla="*/ 2147483647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 sz="14761"/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958740" y="1"/>
            <a:ext cx="14108913" cy="12153739"/>
          </a:xfrm>
          <a:custGeom>
            <a:avLst/>
            <a:gdLst>
              <a:gd name="T0" fmla="*/ 0 w 3504"/>
              <a:gd name="T1" fmla="*/ 2147483647 h 4128"/>
              <a:gd name="T2" fmla="*/ 0 w 3504"/>
              <a:gd name="T3" fmla="*/ 2147483647 h 4128"/>
              <a:gd name="T4" fmla="*/ 2147483647 w 3504"/>
              <a:gd name="T5" fmla="*/ 2147483647 h 4128"/>
              <a:gd name="T6" fmla="*/ 2147483647 w 3504"/>
              <a:gd name="T7" fmla="*/ 0 h 4128"/>
              <a:gd name="T8" fmla="*/ 2147483647 w 3504"/>
              <a:gd name="T9" fmla="*/ 0 h 4128"/>
              <a:gd name="T10" fmla="*/ 2147483647 w 3504"/>
              <a:gd name="T11" fmla="*/ 2147483647 h 4128"/>
              <a:gd name="T12" fmla="*/ 0 w 3504"/>
              <a:gd name="T13" fmla="*/ 2147483647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2498" tIns="101250" rIns="202498" bIns="101250"/>
          <a:lstStyle/>
          <a:p>
            <a:endParaRPr lang="en-GB" sz="14761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12902483" y="2296523"/>
            <a:ext cx="7559993" cy="304278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5209839" y="1"/>
            <a:ext cx="7019925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209838" y="7839993"/>
            <a:ext cx="8189913" cy="209999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15209838" y="1"/>
            <a:ext cx="3509963" cy="783999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15222028" y="7802078"/>
            <a:ext cx="5350254" cy="47979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15209839" y="7839992"/>
            <a:ext cx="4094956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15209838" y="2519998"/>
            <a:ext cx="8189913" cy="531999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15209838" y="3219997"/>
            <a:ext cx="8189913" cy="461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2534973" y="7839992"/>
            <a:ext cx="12674865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1364986" y="7839992"/>
            <a:ext cx="13649854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938429" y="4479997"/>
            <a:ext cx="14429846" cy="33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938429" y="3919996"/>
            <a:ext cx="14429846" cy="391999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11699876" y="7839992"/>
            <a:ext cx="3509963" cy="475999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202498" tIns="101250" rIns="202498" bIns="10125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  <a:latin typeface="Corbel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30305" y="737917"/>
            <a:ext cx="21762579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950615" y="1251251"/>
            <a:ext cx="69063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1052180" y="1251251"/>
            <a:ext cx="69060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1145614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1218740" y="1251251"/>
            <a:ext cx="24374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79675" y="1251251"/>
            <a:ext cx="93435" cy="670833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8982" y="2483385"/>
            <a:ext cx="14632643" cy="1795904"/>
          </a:xfrm>
        </p:spPr>
        <p:txBody>
          <a:bodyPr lIns="166658" bIns="0"/>
          <a:lstStyle>
            <a:lvl1pPr marL="121504" indent="0">
              <a:buNone/>
              <a:defRPr sz="4484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35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3062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8982" y="940800"/>
            <a:ext cx="20872577" cy="1427998"/>
          </a:xfrm>
        </p:spPr>
        <p:txBody>
          <a:bodyPr tIns="129623"/>
          <a:lstStyle>
            <a:lvl1pPr algn="l">
              <a:buNone/>
              <a:defRPr sz="8421" b="0" cap="none" spc="-332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4F2AFD-0DF0-449F-9478-B32A4C0472A6}" type="datetimeFigureOut">
              <a:rPr lang="en-US"/>
              <a:pPr>
                <a:defRPr/>
              </a:pPr>
              <a:t>3/13/2024</a:t>
            </a:fld>
            <a:endParaRPr lang="en-GB"/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93555D-3F42-4FC9-93D4-FD7A3EA0AB1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36526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940800"/>
            <a:ext cx="21059775" cy="167999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8269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13155" y="3252887"/>
            <a:ext cx="10334890" cy="8315410"/>
          </a:xfrm>
        </p:spPr>
        <p:txBody>
          <a:bodyPr/>
          <a:lstStyle>
            <a:lvl1pPr>
              <a:defRPr sz="6234"/>
            </a:lvl1pPr>
            <a:lvl2pPr>
              <a:defRPr sz="5359"/>
            </a:lvl2pPr>
            <a:lvl3pPr>
              <a:defRPr sz="4484"/>
            </a:lvl3pPr>
            <a:lvl4pPr>
              <a:defRPr sz="3937"/>
            </a:lvl4pPr>
            <a:lvl5pPr>
              <a:defRPr sz="3937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F066F-37E4-483B-837A-941A303A7BF3}" type="datetimeFigureOut">
              <a:rPr lang="en-US"/>
              <a:pPr>
                <a:defRPr/>
              </a:pPr>
              <a:t>3/13/2024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A815D-8E88-440D-A01A-FDA9C525F7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3530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37917"/>
            <a:ext cx="22692882" cy="1630414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437" y="1251251"/>
            <a:ext cx="117810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1874" y="1251251"/>
            <a:ext cx="69063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26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381872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483435" y="1251251"/>
            <a:ext cx="7312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580934" y="1251251"/>
            <a:ext cx="24374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654058" y="1251251"/>
            <a:ext cx="20311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4994" y="1251251"/>
            <a:ext cx="93438" cy="670833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1859" y="940800"/>
            <a:ext cx="19889788" cy="1679999"/>
          </a:xfrm>
        </p:spPr>
        <p:txBody>
          <a:bodyPr/>
          <a:lstStyle>
            <a:lvl1pPr>
              <a:defRPr sz="8858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7" y="3324998"/>
            <a:ext cx="10338954" cy="1175414"/>
          </a:xfrm>
        </p:spPr>
        <p:txBody>
          <a:bodyPr anchor="ctr"/>
          <a:lstStyle>
            <a:lvl1pPr marL="162006" indent="0" algn="l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1886749" y="3324998"/>
            <a:ext cx="10343014" cy="1175414"/>
          </a:xfrm>
        </p:spPr>
        <p:txBody>
          <a:bodyPr anchor="ctr"/>
          <a:lstStyle>
            <a:lvl1pPr marL="162006" indent="0">
              <a:buNone/>
              <a:defRPr sz="5359" b="1">
                <a:solidFill>
                  <a:schemeClr val="accent2"/>
                </a:solidFill>
              </a:defRPr>
            </a:lvl1pPr>
            <a:lvl2pPr>
              <a:buNone/>
              <a:defRPr sz="4484" b="1"/>
            </a:lvl2pPr>
            <a:lvl3pPr>
              <a:buNone/>
              <a:defRPr sz="3937" b="1"/>
            </a:lvl3pPr>
            <a:lvl4pPr>
              <a:buNone/>
              <a:defRPr sz="3500" b="1"/>
            </a:lvl4pPr>
            <a:lvl5pPr>
              <a:buNone/>
              <a:defRPr sz="35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169987" y="4517912"/>
            <a:ext cx="1033895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49" y="4517912"/>
            <a:ext cx="10343014" cy="7274393"/>
          </a:xfrm>
        </p:spPr>
        <p:txBody>
          <a:bodyPr/>
          <a:lstStyle>
            <a:lvl1pPr>
              <a:defRPr sz="5359"/>
            </a:lvl1pPr>
            <a:lvl2pPr>
              <a:defRPr sz="4484"/>
            </a:lvl2pPr>
            <a:lvl3pPr>
              <a:defRPr sz="3937"/>
            </a:lvl3pPr>
            <a:lvl4pPr>
              <a:defRPr sz="3500"/>
            </a:lvl4pPr>
            <a:lvl5pPr>
              <a:defRPr sz="35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F9B495-C2B0-42E5-8AB3-2251814308AC}" type="datetimeFigureOut">
              <a:rPr lang="en-US"/>
              <a:pPr>
                <a:defRPr/>
              </a:pPr>
              <a:t>3/13/2024</a:t>
            </a:fld>
            <a:endParaRPr lang="en-GB"/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12539BE-F85E-4391-A94B-E974EDA3AC6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63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75" y="940800"/>
            <a:ext cx="19889788" cy="1679999"/>
          </a:xfrm>
        </p:spPr>
        <p:txBody>
          <a:bodyPr/>
          <a:lstStyle>
            <a:lvl1pPr>
              <a:defRPr sz="8858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F79A3-F9CB-4682-A2FC-ADC14FEF8660}" type="datetimeFigureOut">
              <a:rPr lang="en-US"/>
              <a:pPr>
                <a:defRPr/>
              </a:pPr>
              <a:t>3/13/2024</a:t>
            </a:fld>
            <a:endParaRPr lang="en-GB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3FEF-D3A2-4532-AD11-F1816D6245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1843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0"/>
            <a:ext cx="19889788" cy="2502498"/>
          </a:xfrm>
        </p:spPr>
        <p:txBody>
          <a:bodyPr anchor="t"/>
          <a:lstStyle>
            <a:lvl1pPr algn="l">
              <a:defRPr sz="7349" b="1" cap="all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4"/>
            <a:ext cx="19889788" cy="2756246"/>
          </a:xfrm>
        </p:spPr>
        <p:txBody>
          <a:bodyPr anchor="b"/>
          <a:lstStyle>
            <a:lvl1pPr marL="0" indent="0">
              <a:buNone/>
              <a:defRPr sz="3675"/>
            </a:lvl1pPr>
            <a:lvl2pPr marL="840014" indent="0">
              <a:buNone/>
              <a:defRPr sz="3307"/>
            </a:lvl2pPr>
            <a:lvl3pPr marL="1680027" indent="0">
              <a:buNone/>
              <a:defRPr sz="2940"/>
            </a:lvl3pPr>
            <a:lvl4pPr marL="2520041" indent="0">
              <a:buNone/>
              <a:defRPr sz="2572"/>
            </a:lvl4pPr>
            <a:lvl5pPr marL="3360054" indent="0">
              <a:buNone/>
              <a:defRPr sz="2572"/>
            </a:lvl5pPr>
            <a:lvl6pPr marL="4200068" indent="0">
              <a:buNone/>
              <a:defRPr sz="2572"/>
            </a:lvl6pPr>
            <a:lvl7pPr marL="5040081" indent="0">
              <a:buNone/>
              <a:defRPr sz="2572"/>
            </a:lvl7pPr>
            <a:lvl8pPr marL="5880095" indent="0">
              <a:buNone/>
              <a:defRPr sz="2572"/>
            </a:lvl8pPr>
            <a:lvl9pPr marL="6720108" indent="0">
              <a:buNone/>
              <a:defRPr sz="257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335D7-068E-44B8-A7CE-FFD658F522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2084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06C50D-8F48-49FB-9C44-BFEE2B7716D3}" type="datetimeFigureOut">
              <a:rPr lang="en-US"/>
              <a:pPr>
                <a:defRPr/>
              </a:pPr>
              <a:t>3/13/2024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5CF7C-AC5E-4BE3-B885-C3A7294F4E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8648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4982" y="501666"/>
            <a:ext cx="21059775" cy="2134998"/>
          </a:xfrm>
        </p:spPr>
        <p:txBody>
          <a:bodyPr anchor="ctr"/>
          <a:lstStyle>
            <a:lvl1pPr algn="l">
              <a:buNone/>
              <a:defRPr sz="7983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754981" y="2636665"/>
            <a:ext cx="6434931" cy="8399992"/>
          </a:xfrm>
        </p:spPr>
        <p:txBody>
          <a:bodyPr/>
          <a:lstStyle>
            <a:lvl1pPr marL="121504" indent="0">
              <a:buNone/>
              <a:defRPr sz="3937"/>
            </a:lvl1pPr>
            <a:lvl2pPr>
              <a:buNone/>
              <a:defRPr sz="2625"/>
            </a:lvl2pPr>
            <a:lvl3pPr>
              <a:buNone/>
              <a:defRPr sz="2187"/>
            </a:lvl3pPr>
            <a:lvl4pPr>
              <a:buNone/>
              <a:defRPr sz="1968"/>
            </a:lvl4pPr>
            <a:lvl5pPr>
              <a:buNone/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774906" y="2636665"/>
            <a:ext cx="14039850" cy="8399992"/>
          </a:xfrm>
        </p:spPr>
        <p:txBody>
          <a:bodyPr/>
          <a:lstStyle>
            <a:lvl1pPr>
              <a:defRPr sz="7108"/>
            </a:lvl1pPr>
            <a:lvl2pPr>
              <a:defRPr sz="6234"/>
            </a:lvl2pPr>
            <a:lvl3pPr>
              <a:defRPr sz="5359"/>
            </a:lvl3pPr>
            <a:lvl4pPr>
              <a:defRPr sz="4484"/>
            </a:lvl4pPr>
            <a:lvl5pPr>
              <a:defRPr sz="4484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BFE6E-3C87-4543-B1ED-D809CEF90371}" type="datetimeFigureOut">
              <a:rPr lang="en-US"/>
              <a:pPr>
                <a:defRPr/>
              </a:pPr>
              <a:t>3/13/2024</a:t>
            </a:fld>
            <a:endParaRPr lang="en-GB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685DD-D278-4227-9585-A1D1E1B1BD5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0895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42490" y="1"/>
            <a:ext cx="22461324" cy="345041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930304" y="3462081"/>
            <a:ext cx="2247351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21838570" y="2193595"/>
            <a:ext cx="242082" cy="32905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22228566" y="2473595"/>
            <a:ext cx="242082" cy="32905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232640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31665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21338885" y="2663177"/>
            <a:ext cx="242084" cy="329061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232639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31665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2339976" y="810699"/>
            <a:ext cx="17549813" cy="1289301"/>
          </a:xfrm>
        </p:spPr>
        <p:txBody>
          <a:bodyPr anchor="b"/>
          <a:lstStyle>
            <a:lvl1pPr algn="l">
              <a:buNone/>
              <a:defRPr sz="4702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41804" y="3479385"/>
            <a:ext cx="22463760" cy="9113117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7108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2339976" y="2113123"/>
            <a:ext cx="17549813" cy="1259999"/>
          </a:xfrm>
        </p:spPr>
        <p:txBody>
          <a:bodyPr/>
          <a:lstStyle>
            <a:lvl1pPr marL="60753" indent="0">
              <a:spcBef>
                <a:spcPts val="0"/>
              </a:spcBef>
              <a:buNone/>
              <a:defRPr sz="3062">
                <a:solidFill>
                  <a:srgbClr val="FFFFFF"/>
                </a:solidFill>
              </a:defRPr>
            </a:lvl1pPr>
            <a:lvl2pPr>
              <a:defRPr sz="2625"/>
            </a:lvl2pPr>
            <a:lvl3pPr>
              <a:defRPr sz="2187"/>
            </a:lvl3pPr>
            <a:lvl4pPr>
              <a:defRPr sz="1968"/>
            </a:lvl4pPr>
            <a:lvl5pPr>
              <a:defRPr sz="1968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16574823" y="102085"/>
            <a:ext cx="5459942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FC8E21-05BC-4F45-8B9A-B8AAF53CD13C}" type="datetimeFigureOut">
              <a:rPr lang="en-US"/>
              <a:pPr>
                <a:defRPr/>
              </a:pPr>
              <a:t>3/13/2024</a:t>
            </a:fld>
            <a:endParaRPr lang="en-GB"/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39976" y="102085"/>
            <a:ext cx="1423484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2034764" y="102085"/>
            <a:ext cx="1169988" cy="670833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B28095-AC5D-4209-AC4E-EB141635F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5285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96181-8BC4-4D14-9541-2FE822BBEDC7}" type="datetimeFigureOut">
              <a:rPr lang="en-US"/>
              <a:pPr>
                <a:defRPr/>
              </a:pPr>
              <a:t>3/13/2024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43F3-F40B-4A5B-B835-B874AE806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469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9" y="504587"/>
            <a:ext cx="5069946" cy="10750823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59984" y="504587"/>
            <a:ext cx="15014840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C61F4-AEE0-4F77-9BF8-A1E9531756F1}" type="datetimeFigureOut">
              <a:rPr lang="en-US"/>
              <a:pPr>
                <a:defRPr/>
              </a:pPr>
              <a:t>3/13/2024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AB546-2E3F-4658-B8C6-E8B5A6580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493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4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58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16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75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233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9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350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409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46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2811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984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2"/>
            <a:ext cx="19889788" cy="2502498"/>
          </a:xfrm>
        </p:spPr>
        <p:txBody>
          <a:bodyPr anchor="t"/>
          <a:lstStyle>
            <a:lvl1pPr algn="l">
              <a:defRPr sz="9315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3"/>
            <a:ext cx="19889788" cy="2756247"/>
          </a:xfrm>
        </p:spPr>
        <p:txBody>
          <a:bodyPr anchor="b"/>
          <a:lstStyle>
            <a:lvl1pPr marL="0" indent="0">
              <a:buNone/>
              <a:defRPr sz="4658">
                <a:solidFill>
                  <a:schemeClr val="tx1">
                    <a:tint val="75000"/>
                  </a:schemeClr>
                </a:solidFill>
              </a:defRPr>
            </a:lvl1pPr>
            <a:lvl2pPr marL="1058467" indent="0">
              <a:buNone/>
              <a:defRPr sz="4116">
                <a:solidFill>
                  <a:schemeClr val="tx1">
                    <a:tint val="75000"/>
                  </a:schemeClr>
                </a:solidFill>
              </a:defRPr>
            </a:lvl2pPr>
            <a:lvl3pPr marL="2116935" indent="0">
              <a:buNone/>
              <a:defRPr sz="3683">
                <a:solidFill>
                  <a:schemeClr val="tx1">
                    <a:tint val="75000"/>
                  </a:schemeClr>
                </a:solidFill>
              </a:defRPr>
            </a:lvl3pPr>
            <a:lvl4pPr marL="3175402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4pPr>
            <a:lvl5pPr marL="4233871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5pPr>
            <a:lvl6pPr marL="5292338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6pPr>
            <a:lvl7pPr marL="6350806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7pPr>
            <a:lvl8pPr marL="7409273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8pPr>
            <a:lvl9pPr marL="8467741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6613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90" cy="8315410"/>
          </a:xfrm>
        </p:spPr>
        <p:txBody>
          <a:bodyPr/>
          <a:lstStyle>
            <a:lvl1pPr>
              <a:defRPr sz="6498"/>
            </a:lvl1pPr>
            <a:lvl2pPr>
              <a:defRPr sz="5523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498"/>
            </a:lvl1pPr>
            <a:lvl2pPr>
              <a:defRPr sz="5523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297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5523" b="1"/>
            </a:lvl1pPr>
            <a:lvl2pPr marL="1058467" indent="0">
              <a:buNone/>
              <a:defRPr sz="4658" b="1"/>
            </a:lvl2pPr>
            <a:lvl3pPr marL="2116935" indent="0">
              <a:buNone/>
              <a:defRPr sz="4116" b="1"/>
            </a:lvl3pPr>
            <a:lvl4pPr marL="3175402" indent="0">
              <a:buNone/>
              <a:defRPr sz="3683" b="1"/>
            </a:lvl4pPr>
            <a:lvl5pPr marL="4233871" indent="0">
              <a:buNone/>
              <a:defRPr sz="3683" b="1"/>
            </a:lvl5pPr>
            <a:lvl6pPr marL="5292338" indent="0">
              <a:buNone/>
              <a:defRPr sz="3683" b="1"/>
            </a:lvl6pPr>
            <a:lvl7pPr marL="6350806" indent="0">
              <a:buNone/>
              <a:defRPr sz="3683" b="1"/>
            </a:lvl7pPr>
            <a:lvl8pPr marL="7409273" indent="0">
              <a:buNone/>
              <a:defRPr sz="3683" b="1"/>
            </a:lvl8pPr>
            <a:lvl9pPr marL="8467741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8"/>
          </a:xfrm>
        </p:spPr>
        <p:txBody>
          <a:bodyPr/>
          <a:lstStyle>
            <a:lvl1pPr>
              <a:defRPr sz="5523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5523" b="1"/>
            </a:lvl1pPr>
            <a:lvl2pPr marL="1058467" indent="0">
              <a:buNone/>
              <a:defRPr sz="4658" b="1"/>
            </a:lvl2pPr>
            <a:lvl3pPr marL="2116935" indent="0">
              <a:buNone/>
              <a:defRPr sz="4116" b="1"/>
            </a:lvl3pPr>
            <a:lvl4pPr marL="3175402" indent="0">
              <a:buNone/>
              <a:defRPr sz="3683" b="1"/>
            </a:lvl4pPr>
            <a:lvl5pPr marL="4233871" indent="0">
              <a:buNone/>
              <a:defRPr sz="3683" b="1"/>
            </a:lvl5pPr>
            <a:lvl6pPr marL="5292338" indent="0">
              <a:buNone/>
              <a:defRPr sz="3683" b="1"/>
            </a:lvl6pPr>
            <a:lvl7pPr marL="6350806" indent="0">
              <a:buNone/>
              <a:defRPr sz="3683" b="1"/>
            </a:lvl7pPr>
            <a:lvl8pPr marL="7409273" indent="0">
              <a:buNone/>
              <a:defRPr sz="3683" b="1"/>
            </a:lvl8pPr>
            <a:lvl9pPr marL="8467741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8"/>
          </a:xfrm>
        </p:spPr>
        <p:txBody>
          <a:bodyPr/>
          <a:lstStyle>
            <a:lvl1pPr>
              <a:defRPr sz="5523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13/03/2024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106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7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8"/>
            <a:ext cx="10334890" cy="8315410"/>
          </a:xfrm>
        </p:spPr>
        <p:txBody>
          <a:bodyPr/>
          <a:lstStyle>
            <a:lvl1pPr>
              <a:defRPr sz="5144"/>
            </a:lvl1pPr>
            <a:lvl2pPr>
              <a:defRPr sz="4410"/>
            </a:lvl2pPr>
            <a:lvl3pPr>
              <a:defRPr sz="3675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0136A-9CC2-4295-886D-8883D3CD2E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2894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13/03/2024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50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13/03/2024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5409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7"/>
            <a:ext cx="7698356" cy="2134998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7365"/>
            </a:lvl1pPr>
            <a:lvl2pPr>
              <a:defRPr sz="6498"/>
            </a:lvl2pPr>
            <a:lvl3pPr>
              <a:defRPr sz="5523"/>
            </a:lvl3pPr>
            <a:lvl4pPr>
              <a:defRPr sz="4658"/>
            </a:lvl4pPr>
            <a:lvl5pPr>
              <a:defRPr sz="4658"/>
            </a:lvl5pPr>
            <a:lvl6pPr>
              <a:defRPr sz="4658"/>
            </a:lvl6pPr>
            <a:lvl7pPr>
              <a:defRPr sz="4658"/>
            </a:lvl7pPr>
            <a:lvl8pPr>
              <a:defRPr sz="4658"/>
            </a:lvl8pPr>
            <a:lvl9pPr>
              <a:defRPr sz="46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6" cy="8618742"/>
          </a:xfrm>
        </p:spPr>
        <p:txBody>
          <a:bodyPr/>
          <a:lstStyle>
            <a:lvl1pPr marL="0" indent="0">
              <a:buNone/>
              <a:defRPr sz="3250"/>
            </a:lvl1pPr>
            <a:lvl2pPr marL="1058467" indent="0">
              <a:buNone/>
              <a:defRPr sz="2816"/>
            </a:lvl2pPr>
            <a:lvl3pPr marL="2116935" indent="0">
              <a:buNone/>
              <a:defRPr sz="2275"/>
            </a:lvl3pPr>
            <a:lvl4pPr marL="3175402" indent="0">
              <a:buNone/>
              <a:defRPr sz="2058"/>
            </a:lvl4pPr>
            <a:lvl5pPr marL="4233871" indent="0">
              <a:buNone/>
              <a:defRPr sz="2058"/>
            </a:lvl5pPr>
            <a:lvl6pPr marL="5292338" indent="0">
              <a:buNone/>
              <a:defRPr sz="2058"/>
            </a:lvl6pPr>
            <a:lvl7pPr marL="6350806" indent="0">
              <a:buNone/>
              <a:defRPr sz="2058"/>
            </a:lvl7pPr>
            <a:lvl8pPr marL="7409273" indent="0">
              <a:buNone/>
              <a:defRPr sz="2058"/>
            </a:lvl8pPr>
            <a:lvl9pPr marL="8467741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667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4" y="8819994"/>
            <a:ext cx="14039850" cy="1041250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4" y="1125834"/>
            <a:ext cx="14039850" cy="7559993"/>
          </a:xfrm>
        </p:spPr>
        <p:txBody>
          <a:bodyPr/>
          <a:lstStyle>
            <a:lvl1pPr marL="0" indent="0">
              <a:buNone/>
              <a:defRPr sz="7365"/>
            </a:lvl1pPr>
            <a:lvl2pPr marL="1058467" indent="0">
              <a:buNone/>
              <a:defRPr sz="6498"/>
            </a:lvl2pPr>
            <a:lvl3pPr marL="2116935" indent="0">
              <a:buNone/>
              <a:defRPr sz="5523"/>
            </a:lvl3pPr>
            <a:lvl4pPr marL="3175402" indent="0">
              <a:buNone/>
              <a:defRPr sz="4658"/>
            </a:lvl4pPr>
            <a:lvl5pPr marL="4233871" indent="0">
              <a:buNone/>
              <a:defRPr sz="4658"/>
            </a:lvl5pPr>
            <a:lvl6pPr marL="5292338" indent="0">
              <a:buNone/>
              <a:defRPr sz="4658"/>
            </a:lvl6pPr>
            <a:lvl7pPr marL="6350806" indent="0">
              <a:buNone/>
              <a:defRPr sz="4658"/>
            </a:lvl7pPr>
            <a:lvl8pPr marL="7409273" indent="0">
              <a:buNone/>
              <a:defRPr sz="4658"/>
            </a:lvl8pPr>
            <a:lvl9pPr marL="8467741" indent="0">
              <a:buNone/>
              <a:defRPr sz="465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4" y="9861242"/>
            <a:ext cx="14039850" cy="1478748"/>
          </a:xfrm>
        </p:spPr>
        <p:txBody>
          <a:bodyPr/>
          <a:lstStyle>
            <a:lvl1pPr marL="0" indent="0">
              <a:buNone/>
              <a:defRPr sz="3250"/>
            </a:lvl1pPr>
            <a:lvl2pPr marL="1058467" indent="0">
              <a:buNone/>
              <a:defRPr sz="2816"/>
            </a:lvl2pPr>
            <a:lvl3pPr marL="2116935" indent="0">
              <a:buNone/>
              <a:defRPr sz="2275"/>
            </a:lvl3pPr>
            <a:lvl4pPr marL="3175402" indent="0">
              <a:buNone/>
              <a:defRPr sz="2058"/>
            </a:lvl4pPr>
            <a:lvl5pPr marL="4233871" indent="0">
              <a:buNone/>
              <a:defRPr sz="2058"/>
            </a:lvl5pPr>
            <a:lvl6pPr marL="5292338" indent="0">
              <a:buNone/>
              <a:defRPr sz="2058"/>
            </a:lvl6pPr>
            <a:lvl7pPr marL="6350806" indent="0">
              <a:buNone/>
              <a:defRPr sz="2058"/>
            </a:lvl7pPr>
            <a:lvl8pPr marL="7409273" indent="0">
              <a:buNone/>
              <a:defRPr sz="2058"/>
            </a:lvl8pPr>
            <a:lvl9pPr marL="8467741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13/03/2024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5512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63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6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EB067-6C95-4F72-B410-ED1062183AB1}" type="datetimeFigureOut">
              <a:rPr lang="en-GB" smtClean="0"/>
              <a:pPr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3047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4982" y="3914165"/>
            <a:ext cx="19889788" cy="270083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9964" y="7139994"/>
            <a:ext cx="16379825" cy="321999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58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16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1754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233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292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350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4092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467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F5EE-9FE6-421F-90A7-EA8D158BD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7C48-1241-4095-AC0A-E8D270F58A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242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F5EE-9FE6-421F-90A7-EA8D158BD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7C48-1241-4095-AC0A-E8D270F58A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403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8419" y="8096662"/>
            <a:ext cx="19889788" cy="2502498"/>
          </a:xfrm>
        </p:spPr>
        <p:txBody>
          <a:bodyPr anchor="t"/>
          <a:lstStyle>
            <a:lvl1pPr algn="l">
              <a:defRPr sz="9315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8419" y="5340413"/>
            <a:ext cx="19889788" cy="2756247"/>
          </a:xfrm>
        </p:spPr>
        <p:txBody>
          <a:bodyPr anchor="b"/>
          <a:lstStyle>
            <a:lvl1pPr marL="0" indent="0">
              <a:buNone/>
              <a:defRPr sz="4658">
                <a:solidFill>
                  <a:schemeClr val="tx1">
                    <a:tint val="75000"/>
                  </a:schemeClr>
                </a:solidFill>
              </a:defRPr>
            </a:lvl1pPr>
            <a:lvl2pPr marL="1058467" indent="0">
              <a:buNone/>
              <a:defRPr sz="4116">
                <a:solidFill>
                  <a:schemeClr val="tx1">
                    <a:tint val="75000"/>
                  </a:schemeClr>
                </a:solidFill>
              </a:defRPr>
            </a:lvl2pPr>
            <a:lvl3pPr marL="2116935" indent="0">
              <a:buNone/>
              <a:defRPr sz="3683">
                <a:solidFill>
                  <a:schemeClr val="tx1">
                    <a:tint val="75000"/>
                  </a:schemeClr>
                </a:solidFill>
              </a:defRPr>
            </a:lvl3pPr>
            <a:lvl4pPr marL="3175402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4pPr>
            <a:lvl5pPr marL="4233871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5pPr>
            <a:lvl6pPr marL="5292338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6pPr>
            <a:lvl7pPr marL="6350806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7pPr>
            <a:lvl8pPr marL="7409273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8pPr>
            <a:lvl9pPr marL="8467741" indent="0">
              <a:buNone/>
              <a:defRPr sz="3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F5EE-9FE6-421F-90A7-EA8D158BD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7C48-1241-4095-AC0A-E8D270F58A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7829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2939999"/>
            <a:ext cx="10334890" cy="8315410"/>
          </a:xfrm>
        </p:spPr>
        <p:txBody>
          <a:bodyPr/>
          <a:lstStyle>
            <a:lvl1pPr>
              <a:defRPr sz="6498"/>
            </a:lvl1pPr>
            <a:lvl2pPr>
              <a:defRPr sz="5523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94873" y="2939999"/>
            <a:ext cx="10334890" cy="8315410"/>
          </a:xfrm>
        </p:spPr>
        <p:txBody>
          <a:bodyPr/>
          <a:lstStyle>
            <a:lvl1pPr>
              <a:defRPr sz="6498"/>
            </a:lvl1pPr>
            <a:lvl2pPr>
              <a:defRPr sz="5523"/>
            </a:lvl2pPr>
            <a:lvl3pPr>
              <a:defRPr sz="4658"/>
            </a:lvl3pPr>
            <a:lvl4pPr>
              <a:defRPr sz="4116"/>
            </a:lvl4pPr>
            <a:lvl5pPr>
              <a:defRPr sz="4116"/>
            </a:lvl5pPr>
            <a:lvl6pPr>
              <a:defRPr sz="4116"/>
            </a:lvl6pPr>
            <a:lvl7pPr>
              <a:defRPr sz="4116"/>
            </a:lvl7pPr>
            <a:lvl8pPr>
              <a:defRPr sz="4116"/>
            </a:lvl8pPr>
            <a:lvl9pPr>
              <a:defRPr sz="411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F5EE-9FE6-421F-90A7-EA8D158BD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7C48-1241-4095-AC0A-E8D270F58A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270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5"/>
            <a:ext cx="10338953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5"/>
            <a:ext cx="10343014" cy="1175415"/>
          </a:xfrm>
        </p:spPr>
        <p:txBody>
          <a:bodyPr anchor="b"/>
          <a:lstStyle>
            <a:lvl1pPr marL="0" indent="0">
              <a:buNone/>
              <a:defRPr sz="4410" b="1"/>
            </a:lvl1pPr>
            <a:lvl2pPr marL="840014" indent="0">
              <a:buNone/>
              <a:defRPr sz="3675" b="1"/>
            </a:lvl2pPr>
            <a:lvl3pPr marL="1680027" indent="0">
              <a:buNone/>
              <a:defRPr sz="3307" b="1"/>
            </a:lvl3pPr>
            <a:lvl4pPr marL="2520041" indent="0">
              <a:buNone/>
              <a:defRPr sz="2940" b="1"/>
            </a:lvl4pPr>
            <a:lvl5pPr marL="3360054" indent="0">
              <a:buNone/>
              <a:defRPr sz="2940" b="1"/>
            </a:lvl5pPr>
            <a:lvl6pPr marL="4200068" indent="0">
              <a:buNone/>
              <a:defRPr sz="2940" b="1"/>
            </a:lvl6pPr>
            <a:lvl7pPr marL="5040081" indent="0">
              <a:buNone/>
              <a:defRPr sz="2940" b="1"/>
            </a:lvl7pPr>
            <a:lvl8pPr marL="5880095" indent="0">
              <a:buNone/>
              <a:defRPr sz="2940" b="1"/>
            </a:lvl8pPr>
            <a:lvl9pPr marL="6720108" indent="0">
              <a:buNone/>
              <a:defRPr sz="29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7"/>
          </a:xfrm>
        </p:spPr>
        <p:txBody>
          <a:bodyPr/>
          <a:lstStyle>
            <a:lvl1pPr>
              <a:defRPr sz="4410"/>
            </a:lvl1pPr>
            <a:lvl2pPr>
              <a:defRPr sz="3675"/>
            </a:lvl2pPr>
            <a:lvl3pPr>
              <a:defRPr sz="3307"/>
            </a:lvl3pPr>
            <a:lvl4pPr>
              <a:defRPr sz="2940"/>
            </a:lvl4pPr>
            <a:lvl5pPr>
              <a:defRPr sz="2940"/>
            </a:lvl5pPr>
            <a:lvl6pPr>
              <a:defRPr sz="2940"/>
            </a:lvl6pPr>
            <a:lvl7pPr>
              <a:defRPr sz="2940"/>
            </a:lvl7pPr>
            <a:lvl8pPr>
              <a:defRPr sz="2940"/>
            </a:lvl8pPr>
            <a:lvl9pPr>
              <a:defRPr sz="29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233F1-BB97-4335-8BE4-B22A505B7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9446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8" y="2820416"/>
            <a:ext cx="10338953" cy="1175415"/>
          </a:xfrm>
        </p:spPr>
        <p:txBody>
          <a:bodyPr anchor="b"/>
          <a:lstStyle>
            <a:lvl1pPr marL="0" indent="0">
              <a:buNone/>
              <a:defRPr sz="5523" b="1"/>
            </a:lvl1pPr>
            <a:lvl2pPr marL="1058467" indent="0">
              <a:buNone/>
              <a:defRPr sz="4658" b="1"/>
            </a:lvl2pPr>
            <a:lvl3pPr marL="2116935" indent="0">
              <a:buNone/>
              <a:defRPr sz="4116" b="1"/>
            </a:lvl3pPr>
            <a:lvl4pPr marL="3175402" indent="0">
              <a:buNone/>
              <a:defRPr sz="3683" b="1"/>
            </a:lvl4pPr>
            <a:lvl5pPr marL="4233871" indent="0">
              <a:buNone/>
              <a:defRPr sz="3683" b="1"/>
            </a:lvl5pPr>
            <a:lvl6pPr marL="5292338" indent="0">
              <a:buNone/>
              <a:defRPr sz="3683" b="1"/>
            </a:lvl6pPr>
            <a:lvl7pPr marL="6350806" indent="0">
              <a:buNone/>
              <a:defRPr sz="3683" b="1"/>
            </a:lvl7pPr>
            <a:lvl8pPr marL="7409273" indent="0">
              <a:buNone/>
              <a:defRPr sz="3683" b="1"/>
            </a:lvl8pPr>
            <a:lvl9pPr marL="8467741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988" y="3995830"/>
            <a:ext cx="10338953" cy="7259578"/>
          </a:xfrm>
        </p:spPr>
        <p:txBody>
          <a:bodyPr/>
          <a:lstStyle>
            <a:lvl1pPr>
              <a:defRPr sz="5523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886750" y="2820416"/>
            <a:ext cx="10343014" cy="1175415"/>
          </a:xfrm>
        </p:spPr>
        <p:txBody>
          <a:bodyPr anchor="b"/>
          <a:lstStyle>
            <a:lvl1pPr marL="0" indent="0">
              <a:buNone/>
              <a:defRPr sz="5523" b="1"/>
            </a:lvl1pPr>
            <a:lvl2pPr marL="1058467" indent="0">
              <a:buNone/>
              <a:defRPr sz="4658" b="1"/>
            </a:lvl2pPr>
            <a:lvl3pPr marL="2116935" indent="0">
              <a:buNone/>
              <a:defRPr sz="4116" b="1"/>
            </a:lvl3pPr>
            <a:lvl4pPr marL="3175402" indent="0">
              <a:buNone/>
              <a:defRPr sz="3683" b="1"/>
            </a:lvl4pPr>
            <a:lvl5pPr marL="4233871" indent="0">
              <a:buNone/>
              <a:defRPr sz="3683" b="1"/>
            </a:lvl5pPr>
            <a:lvl6pPr marL="5292338" indent="0">
              <a:buNone/>
              <a:defRPr sz="3683" b="1"/>
            </a:lvl6pPr>
            <a:lvl7pPr marL="6350806" indent="0">
              <a:buNone/>
              <a:defRPr sz="3683" b="1"/>
            </a:lvl7pPr>
            <a:lvl8pPr marL="7409273" indent="0">
              <a:buNone/>
              <a:defRPr sz="3683" b="1"/>
            </a:lvl8pPr>
            <a:lvl9pPr marL="8467741" indent="0">
              <a:buNone/>
              <a:defRPr sz="36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886750" y="3995830"/>
            <a:ext cx="10343014" cy="7259578"/>
          </a:xfrm>
        </p:spPr>
        <p:txBody>
          <a:bodyPr/>
          <a:lstStyle>
            <a:lvl1pPr>
              <a:defRPr sz="5523"/>
            </a:lvl1pPr>
            <a:lvl2pPr>
              <a:defRPr sz="4658"/>
            </a:lvl2pPr>
            <a:lvl3pPr>
              <a:defRPr sz="4116"/>
            </a:lvl3pPr>
            <a:lvl4pPr>
              <a:defRPr sz="3683"/>
            </a:lvl4pPr>
            <a:lvl5pPr>
              <a:defRPr sz="3683"/>
            </a:lvl5pPr>
            <a:lvl6pPr>
              <a:defRPr sz="3683"/>
            </a:lvl6pPr>
            <a:lvl7pPr>
              <a:defRPr sz="3683"/>
            </a:lvl7pPr>
            <a:lvl8pPr>
              <a:defRPr sz="3683"/>
            </a:lvl8pPr>
            <a:lvl9pPr>
              <a:defRPr sz="36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F5EE-9FE6-421F-90A7-EA8D158BD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7C48-1241-4095-AC0A-E8D270F58A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6820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F5EE-9FE6-421F-90A7-EA8D158BD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7C48-1241-4095-AC0A-E8D270F58A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39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F5EE-9FE6-421F-90A7-EA8D158BD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7C48-1241-4095-AC0A-E8D270F58A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2162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7"/>
            <a:ext cx="7698356" cy="2134998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3" y="501668"/>
            <a:ext cx="13081110" cy="10753741"/>
          </a:xfrm>
        </p:spPr>
        <p:txBody>
          <a:bodyPr/>
          <a:lstStyle>
            <a:lvl1pPr>
              <a:defRPr sz="7365"/>
            </a:lvl1pPr>
            <a:lvl2pPr>
              <a:defRPr sz="6498"/>
            </a:lvl2pPr>
            <a:lvl3pPr>
              <a:defRPr sz="5523"/>
            </a:lvl3pPr>
            <a:lvl4pPr>
              <a:defRPr sz="4658"/>
            </a:lvl4pPr>
            <a:lvl5pPr>
              <a:defRPr sz="4658"/>
            </a:lvl5pPr>
            <a:lvl6pPr>
              <a:defRPr sz="4658"/>
            </a:lvl6pPr>
            <a:lvl7pPr>
              <a:defRPr sz="4658"/>
            </a:lvl7pPr>
            <a:lvl8pPr>
              <a:defRPr sz="4658"/>
            </a:lvl8pPr>
            <a:lvl9pPr>
              <a:defRPr sz="465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6" cy="8618742"/>
          </a:xfrm>
        </p:spPr>
        <p:txBody>
          <a:bodyPr/>
          <a:lstStyle>
            <a:lvl1pPr marL="0" indent="0">
              <a:buNone/>
              <a:defRPr sz="3250"/>
            </a:lvl1pPr>
            <a:lvl2pPr marL="1058467" indent="0">
              <a:buNone/>
              <a:defRPr sz="2816"/>
            </a:lvl2pPr>
            <a:lvl3pPr marL="2116935" indent="0">
              <a:buNone/>
              <a:defRPr sz="2275"/>
            </a:lvl3pPr>
            <a:lvl4pPr marL="3175402" indent="0">
              <a:buNone/>
              <a:defRPr sz="2058"/>
            </a:lvl4pPr>
            <a:lvl5pPr marL="4233871" indent="0">
              <a:buNone/>
              <a:defRPr sz="2058"/>
            </a:lvl5pPr>
            <a:lvl6pPr marL="5292338" indent="0">
              <a:buNone/>
              <a:defRPr sz="2058"/>
            </a:lvl6pPr>
            <a:lvl7pPr marL="6350806" indent="0">
              <a:buNone/>
              <a:defRPr sz="2058"/>
            </a:lvl7pPr>
            <a:lvl8pPr marL="7409273" indent="0">
              <a:buNone/>
              <a:defRPr sz="2058"/>
            </a:lvl8pPr>
            <a:lvl9pPr marL="8467741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F5EE-9FE6-421F-90A7-EA8D158BD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7C48-1241-4095-AC0A-E8D270F58A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88522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4" y="8819994"/>
            <a:ext cx="14039850" cy="1041250"/>
          </a:xfrm>
        </p:spPr>
        <p:txBody>
          <a:bodyPr anchor="b"/>
          <a:lstStyle>
            <a:lvl1pPr algn="l">
              <a:defRPr sz="4658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4" y="1125834"/>
            <a:ext cx="14039850" cy="7559993"/>
          </a:xfrm>
        </p:spPr>
        <p:txBody>
          <a:bodyPr/>
          <a:lstStyle>
            <a:lvl1pPr marL="0" indent="0">
              <a:buNone/>
              <a:defRPr sz="7365"/>
            </a:lvl1pPr>
            <a:lvl2pPr marL="1058467" indent="0">
              <a:buNone/>
              <a:defRPr sz="6498"/>
            </a:lvl2pPr>
            <a:lvl3pPr marL="2116935" indent="0">
              <a:buNone/>
              <a:defRPr sz="5523"/>
            </a:lvl3pPr>
            <a:lvl4pPr marL="3175402" indent="0">
              <a:buNone/>
              <a:defRPr sz="4658"/>
            </a:lvl4pPr>
            <a:lvl5pPr marL="4233871" indent="0">
              <a:buNone/>
              <a:defRPr sz="4658"/>
            </a:lvl5pPr>
            <a:lvl6pPr marL="5292338" indent="0">
              <a:buNone/>
              <a:defRPr sz="4658"/>
            </a:lvl6pPr>
            <a:lvl7pPr marL="6350806" indent="0">
              <a:buNone/>
              <a:defRPr sz="4658"/>
            </a:lvl7pPr>
            <a:lvl8pPr marL="7409273" indent="0">
              <a:buNone/>
              <a:defRPr sz="4658"/>
            </a:lvl8pPr>
            <a:lvl9pPr marL="8467741" indent="0">
              <a:buNone/>
              <a:defRPr sz="465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4" y="9861242"/>
            <a:ext cx="14039850" cy="1478748"/>
          </a:xfrm>
        </p:spPr>
        <p:txBody>
          <a:bodyPr/>
          <a:lstStyle>
            <a:lvl1pPr marL="0" indent="0">
              <a:buNone/>
              <a:defRPr sz="3250"/>
            </a:lvl1pPr>
            <a:lvl2pPr marL="1058467" indent="0">
              <a:buNone/>
              <a:defRPr sz="2816"/>
            </a:lvl2pPr>
            <a:lvl3pPr marL="2116935" indent="0">
              <a:buNone/>
              <a:defRPr sz="2275"/>
            </a:lvl3pPr>
            <a:lvl4pPr marL="3175402" indent="0">
              <a:buNone/>
              <a:defRPr sz="2058"/>
            </a:lvl4pPr>
            <a:lvl5pPr marL="4233871" indent="0">
              <a:buNone/>
              <a:defRPr sz="2058"/>
            </a:lvl5pPr>
            <a:lvl6pPr marL="5292338" indent="0">
              <a:buNone/>
              <a:defRPr sz="2058"/>
            </a:lvl6pPr>
            <a:lvl7pPr marL="6350806" indent="0">
              <a:buNone/>
              <a:defRPr sz="2058"/>
            </a:lvl7pPr>
            <a:lvl8pPr marL="7409273" indent="0">
              <a:buNone/>
              <a:defRPr sz="2058"/>
            </a:lvl8pPr>
            <a:lvl9pPr marL="8467741" indent="0">
              <a:buNone/>
              <a:defRPr sz="205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F5EE-9FE6-421F-90A7-EA8D158BD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7C48-1241-4095-AC0A-E8D270F58A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02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F5EE-9FE6-421F-90A7-EA8D158BD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7C48-1241-4095-AC0A-E8D270F58A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521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64818" y="504586"/>
            <a:ext cx="5264944" cy="10750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9987" y="504586"/>
            <a:ext cx="15404836" cy="10750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BF5EE-9FE6-421F-90A7-EA8D158BD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47C48-1241-4095-AC0A-E8D270F58A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781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BA3B0-0ED4-4E0D-B544-7A53B3E66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9AD56-038F-42B1-BE5F-5FCF1ADA06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28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989" y="501666"/>
            <a:ext cx="7698357" cy="2134998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8652" y="501667"/>
            <a:ext cx="13081110" cy="10753741"/>
          </a:xfrm>
        </p:spPr>
        <p:txBody>
          <a:bodyPr/>
          <a:lstStyle>
            <a:lvl1pPr>
              <a:defRPr sz="5879"/>
            </a:lvl1pPr>
            <a:lvl2pPr>
              <a:defRPr sz="5144"/>
            </a:lvl2pPr>
            <a:lvl3pPr>
              <a:defRPr sz="4410"/>
            </a:lvl3pPr>
            <a:lvl4pPr>
              <a:defRPr sz="3675"/>
            </a:lvl4pPr>
            <a:lvl5pPr>
              <a:defRPr sz="3675"/>
            </a:lvl5pPr>
            <a:lvl6pPr>
              <a:defRPr sz="3675"/>
            </a:lvl6pPr>
            <a:lvl7pPr>
              <a:defRPr sz="3675"/>
            </a:lvl7pPr>
            <a:lvl8pPr>
              <a:defRPr sz="3675"/>
            </a:lvl8pPr>
            <a:lvl9pPr>
              <a:defRPr sz="36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mt-M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989" y="2636665"/>
            <a:ext cx="7698357" cy="8618743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58132-3B6A-4F4E-9488-B2CEE7251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2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6515" y="8819992"/>
            <a:ext cx="14039850" cy="1041250"/>
          </a:xfrm>
        </p:spPr>
        <p:txBody>
          <a:bodyPr anchor="b"/>
          <a:lstStyle>
            <a:lvl1pPr algn="l">
              <a:defRPr sz="3675" b="1"/>
            </a:lvl1pPr>
          </a:lstStyle>
          <a:p>
            <a:r>
              <a:rPr lang="en-US"/>
              <a:t>Click to edit Master title style</a:t>
            </a:r>
            <a:endParaRPr lang="mt-M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86515" y="1125832"/>
            <a:ext cx="14039850" cy="7559993"/>
          </a:xfrm>
        </p:spPr>
        <p:txBody>
          <a:bodyPr/>
          <a:lstStyle>
            <a:lvl1pPr marL="0" indent="0">
              <a:buNone/>
              <a:defRPr sz="5879"/>
            </a:lvl1pPr>
            <a:lvl2pPr marL="840014" indent="0">
              <a:buNone/>
              <a:defRPr sz="5144"/>
            </a:lvl2pPr>
            <a:lvl3pPr marL="1680027" indent="0">
              <a:buNone/>
              <a:defRPr sz="4410"/>
            </a:lvl3pPr>
            <a:lvl4pPr marL="2520041" indent="0">
              <a:buNone/>
              <a:defRPr sz="3675"/>
            </a:lvl4pPr>
            <a:lvl5pPr marL="3360054" indent="0">
              <a:buNone/>
              <a:defRPr sz="3675"/>
            </a:lvl5pPr>
            <a:lvl6pPr marL="4200068" indent="0">
              <a:buNone/>
              <a:defRPr sz="3675"/>
            </a:lvl6pPr>
            <a:lvl7pPr marL="5040081" indent="0">
              <a:buNone/>
              <a:defRPr sz="3675"/>
            </a:lvl7pPr>
            <a:lvl8pPr marL="5880095" indent="0">
              <a:buNone/>
              <a:defRPr sz="3675"/>
            </a:lvl8pPr>
            <a:lvl9pPr marL="6720108" indent="0">
              <a:buNone/>
              <a:defRPr sz="3675"/>
            </a:lvl9pPr>
          </a:lstStyle>
          <a:p>
            <a:pPr lvl="0"/>
            <a:endParaRPr lang="mt-M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86515" y="9861241"/>
            <a:ext cx="14039850" cy="1478748"/>
          </a:xfrm>
        </p:spPr>
        <p:txBody>
          <a:bodyPr/>
          <a:lstStyle>
            <a:lvl1pPr marL="0" indent="0">
              <a:buNone/>
              <a:defRPr sz="2572"/>
            </a:lvl1pPr>
            <a:lvl2pPr marL="840014" indent="0">
              <a:buNone/>
              <a:defRPr sz="2205"/>
            </a:lvl2pPr>
            <a:lvl3pPr marL="1680027" indent="0">
              <a:buNone/>
              <a:defRPr sz="1837"/>
            </a:lvl3pPr>
            <a:lvl4pPr marL="2520041" indent="0">
              <a:buNone/>
              <a:defRPr sz="1654"/>
            </a:lvl4pPr>
            <a:lvl5pPr marL="3360054" indent="0">
              <a:buNone/>
              <a:defRPr sz="1654"/>
            </a:lvl5pPr>
            <a:lvl6pPr marL="4200068" indent="0">
              <a:buNone/>
              <a:defRPr sz="1654"/>
            </a:lvl6pPr>
            <a:lvl7pPr marL="5040081" indent="0">
              <a:buNone/>
              <a:defRPr sz="1654"/>
            </a:lvl7pPr>
            <a:lvl8pPr marL="5880095" indent="0">
              <a:buNone/>
              <a:defRPr sz="1654"/>
            </a:lvl8pPr>
            <a:lvl9pPr marL="6720108" indent="0">
              <a:buNone/>
              <a:defRPr sz="165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5CC3A-2692-432E-BAE4-FD66B8657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06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988" y="504584"/>
            <a:ext cx="21059775" cy="20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2939998"/>
            <a:ext cx="21059775" cy="8315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mt-MT"/>
              <a:t>Click to edit Master text styles</a:t>
            </a:r>
          </a:p>
          <a:p>
            <a:pPr lvl="1"/>
            <a:r>
              <a:rPr lang="en-US" altLang="mt-MT"/>
              <a:t>Second level</a:t>
            </a:r>
          </a:p>
          <a:p>
            <a:pPr lvl="2"/>
            <a:r>
              <a:rPr lang="en-US" altLang="mt-MT"/>
              <a:t>Third level</a:t>
            </a:r>
          </a:p>
          <a:p>
            <a:pPr lvl="3"/>
            <a:r>
              <a:rPr lang="en-US" altLang="mt-MT"/>
              <a:t>Fourth level</a:t>
            </a:r>
          </a:p>
          <a:p>
            <a:pPr lvl="4"/>
            <a:r>
              <a:rPr lang="en-US" altLang="mt-M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987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4915" y="11474156"/>
            <a:ext cx="7409921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572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821" y="11474156"/>
            <a:ext cx="5459942" cy="8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572">
                <a:latin typeface="+mn-lt"/>
              </a:defRPr>
            </a:lvl1pPr>
          </a:lstStyle>
          <a:p>
            <a:pPr>
              <a:defRPr/>
            </a:pPr>
            <a:fld id="{C6AA959A-2B40-458F-812F-4CA5197E2C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5pPr>
      <a:lvl6pPr marL="84001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6pPr>
      <a:lvl7pPr marL="1680027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7pPr>
      <a:lvl8pPr marL="2520041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8pPr>
      <a:lvl9pPr marL="3360054" algn="ctr" rtl="0" fontAlgn="base">
        <a:spcBef>
          <a:spcPct val="0"/>
        </a:spcBef>
        <a:spcAft>
          <a:spcPct val="0"/>
        </a:spcAft>
        <a:defRPr sz="8084">
          <a:solidFill>
            <a:schemeClr val="tx2"/>
          </a:solidFill>
          <a:latin typeface="Arial" charset="0"/>
        </a:defRPr>
      </a:lvl9pPr>
    </p:titleStyle>
    <p:bodyStyle>
      <a:lvl1pPr marL="630010" indent="-630010" algn="l" rtl="0" eaLnBrk="0" fontAlgn="base" hangingPunct="0">
        <a:spcBef>
          <a:spcPct val="20000"/>
        </a:spcBef>
        <a:spcAft>
          <a:spcPct val="0"/>
        </a:spcAft>
        <a:buChar char="•"/>
        <a:defRPr sz="5879">
          <a:solidFill>
            <a:schemeClr val="tx1"/>
          </a:solidFill>
          <a:latin typeface="+mn-lt"/>
          <a:ea typeface="+mn-ea"/>
          <a:cs typeface="+mn-cs"/>
        </a:defRPr>
      </a:lvl1pPr>
      <a:lvl2pPr marL="1365022" indent="-525008" algn="l" rtl="0" eaLnBrk="0" fontAlgn="base" hangingPunct="0">
        <a:spcBef>
          <a:spcPct val="20000"/>
        </a:spcBef>
        <a:spcAft>
          <a:spcPct val="0"/>
        </a:spcAft>
        <a:buChar char="–"/>
        <a:defRPr sz="5144">
          <a:solidFill>
            <a:schemeClr val="tx1"/>
          </a:solidFill>
          <a:latin typeface="+mn-lt"/>
        </a:defRPr>
      </a:lvl2pPr>
      <a:lvl3pPr marL="2100034" indent="-420007" algn="l" rtl="0" eaLnBrk="0" fontAlgn="base" hangingPunct="0">
        <a:spcBef>
          <a:spcPct val="20000"/>
        </a:spcBef>
        <a:spcAft>
          <a:spcPct val="0"/>
        </a:spcAft>
        <a:buChar char="•"/>
        <a:defRPr sz="4410">
          <a:solidFill>
            <a:schemeClr val="tx1"/>
          </a:solidFill>
          <a:latin typeface="+mn-lt"/>
        </a:defRPr>
      </a:lvl3pPr>
      <a:lvl4pPr marL="2940047" indent="-420007" algn="l" rtl="0" eaLnBrk="0" fontAlgn="base" hangingPunct="0">
        <a:spcBef>
          <a:spcPct val="20000"/>
        </a:spcBef>
        <a:spcAft>
          <a:spcPct val="0"/>
        </a:spcAft>
        <a:buChar char="–"/>
        <a:defRPr sz="3675">
          <a:solidFill>
            <a:schemeClr val="tx1"/>
          </a:solidFill>
          <a:latin typeface="+mn-lt"/>
        </a:defRPr>
      </a:lvl4pPr>
      <a:lvl5pPr marL="3780061" indent="-420007" algn="l" rtl="0" eaLnBrk="0" fontAlgn="base" hangingPunct="0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5pPr>
      <a:lvl6pPr marL="462007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6pPr>
      <a:lvl7pPr marL="5460088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7pPr>
      <a:lvl8pPr marL="6300102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8pPr>
      <a:lvl9pPr marL="7140115" indent="-420007" algn="l" rtl="0" fontAlgn="base">
        <a:spcBef>
          <a:spcPct val="20000"/>
        </a:spcBef>
        <a:spcAft>
          <a:spcPct val="0"/>
        </a:spcAft>
        <a:buChar char="»"/>
        <a:defRPr sz="3675">
          <a:solidFill>
            <a:schemeClr val="tx1"/>
          </a:solidFill>
          <a:latin typeface="+mn-lt"/>
        </a:defRPr>
      </a:lvl9pPr>
    </p:bodyStyle>
    <p:otherStyle>
      <a:defPPr>
        <a:defRPr lang="mt-MT"/>
      </a:defPPr>
      <a:lvl1pPr marL="0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4001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2pPr>
      <a:lvl3pPr marL="1680027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52004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4pPr>
      <a:lvl5pPr marL="3360054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5pPr>
      <a:lvl6pPr marL="420006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6pPr>
      <a:lvl7pPr marL="5040081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7pPr>
      <a:lvl8pPr marL="5880095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8pPr>
      <a:lvl9pPr marL="6720108" algn="l" defTabSz="1680027" rtl="0" eaLnBrk="1" latinLnBrk="0" hangingPunct="1">
        <a:defRPr sz="33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9111" y="505192"/>
            <a:ext cx="21061555" cy="2098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111" y="2940819"/>
            <a:ext cx="21061555" cy="831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9111" y="11473327"/>
            <a:ext cx="5461128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>
              <a:defRPr sz="3137">
                <a:solidFill>
                  <a:srgbClr val="000000"/>
                </a:solidFill>
              </a:defRPr>
            </a:lvl1pPr>
          </a:lstStyle>
          <a:p>
            <a:pPr defTabSz="1023531">
              <a:defRPr/>
            </a:pPr>
            <a:endParaRPr lang="en-US"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995065" y="11473327"/>
            <a:ext cx="7409624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ctr">
              <a:defRPr sz="3137">
                <a:solidFill>
                  <a:srgbClr val="000000"/>
                </a:solidFill>
              </a:defRPr>
            </a:lvl1pPr>
          </a:lstStyle>
          <a:p>
            <a:pPr defTabSz="1023531">
              <a:defRPr/>
            </a:pPr>
            <a:endParaRPr lang="en-US"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6769526" y="11473327"/>
            <a:ext cx="5461129" cy="876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4960" tIns="92484" rIns="184960" bIns="92484" numCol="1" anchor="t" anchorCtr="0" compatLnSpc="1">
            <a:prstTxWarp prst="textNoShape">
              <a:avLst/>
            </a:prstTxWarp>
          </a:bodyPr>
          <a:lstStyle>
            <a:lvl1pPr algn="r">
              <a:defRPr sz="3137">
                <a:solidFill>
                  <a:srgbClr val="000000"/>
                </a:solidFill>
              </a:defRPr>
            </a:lvl1pPr>
          </a:lstStyle>
          <a:p>
            <a:pPr defTabSz="1023531">
              <a:defRPr/>
            </a:pPr>
            <a:fld id="{1D059D40-979D-4540-8218-0003113E700F}" type="slidenum">
              <a:rPr lang="en-US" smtClean="0">
                <a:cs typeface="Arial" charset="0"/>
              </a:rPr>
              <a:pPr defTabSz="1023531"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42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5pPr>
      <a:lvl6pPr marL="1036113" algn="ctr" rtl="0" eaLnBrk="1" fontAlgn="base" hangingPunct="1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6pPr>
      <a:lvl7pPr marL="2072232" algn="ctr" rtl="0" eaLnBrk="1" fontAlgn="base" hangingPunct="1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7pPr>
      <a:lvl8pPr marL="3108345" algn="ctr" rtl="0" eaLnBrk="1" fontAlgn="base" hangingPunct="1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8pPr>
      <a:lvl9pPr marL="4144465" algn="ctr" rtl="0" eaLnBrk="1" fontAlgn="base" hangingPunct="1">
        <a:spcBef>
          <a:spcPct val="0"/>
        </a:spcBef>
        <a:spcAft>
          <a:spcPct val="0"/>
        </a:spcAft>
        <a:defRPr sz="9972">
          <a:solidFill>
            <a:schemeClr val="tx2"/>
          </a:solidFill>
          <a:latin typeface="Arial" charset="0"/>
        </a:defRPr>
      </a:lvl9pPr>
    </p:titleStyle>
    <p:bodyStyle>
      <a:lvl1pPr marL="776534" indent="-776534" algn="l" rtl="0" eaLnBrk="0" fontAlgn="base" hangingPunct="0">
        <a:spcBef>
          <a:spcPct val="20000"/>
        </a:spcBef>
        <a:spcAft>
          <a:spcPct val="0"/>
        </a:spcAft>
        <a:buChar char="•"/>
        <a:defRPr sz="7284">
          <a:solidFill>
            <a:schemeClr val="tx1"/>
          </a:solidFill>
          <a:latin typeface="+mn-lt"/>
          <a:ea typeface="+mn-ea"/>
          <a:cs typeface="+mn-cs"/>
        </a:defRPr>
      </a:lvl1pPr>
      <a:lvl2pPr marL="1682780" indent="-646809" algn="l" rtl="0" eaLnBrk="0" fontAlgn="base" hangingPunct="0">
        <a:spcBef>
          <a:spcPct val="20000"/>
        </a:spcBef>
        <a:spcAft>
          <a:spcPct val="0"/>
        </a:spcAft>
        <a:buChar char="–"/>
        <a:defRPr sz="6387">
          <a:solidFill>
            <a:schemeClr val="tx1"/>
          </a:solidFill>
          <a:latin typeface="+mn-lt"/>
        </a:defRPr>
      </a:lvl2pPr>
      <a:lvl3pPr marL="2589027" indent="-517097" algn="l" rtl="0" eaLnBrk="0" fontAlgn="base" hangingPunct="0">
        <a:spcBef>
          <a:spcPct val="20000"/>
        </a:spcBef>
        <a:spcAft>
          <a:spcPct val="0"/>
        </a:spcAft>
        <a:buChar char="•"/>
        <a:defRPr sz="5491">
          <a:solidFill>
            <a:schemeClr val="tx1"/>
          </a:solidFill>
          <a:latin typeface="+mn-lt"/>
        </a:defRPr>
      </a:lvl3pPr>
      <a:lvl4pPr marL="3624986" indent="-517097" algn="l" rtl="0" eaLnBrk="0" fontAlgn="base" hangingPunct="0">
        <a:spcBef>
          <a:spcPct val="20000"/>
        </a:spcBef>
        <a:spcAft>
          <a:spcPct val="0"/>
        </a:spcAft>
        <a:buChar char="–"/>
        <a:defRPr sz="4482">
          <a:solidFill>
            <a:schemeClr val="tx1"/>
          </a:solidFill>
          <a:latin typeface="+mn-lt"/>
        </a:defRPr>
      </a:lvl4pPr>
      <a:lvl5pPr marL="4660957" indent="-517097" algn="l" rtl="0" eaLnBrk="0" fontAlgn="base" hangingPunct="0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5pPr>
      <a:lvl6pPr marL="5698635" indent="-518061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6pPr>
      <a:lvl7pPr marL="6734754" indent="-518061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7pPr>
      <a:lvl8pPr marL="7770867" indent="-518061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8pPr>
      <a:lvl9pPr marL="8806985" indent="-518061" algn="l" rtl="0" eaLnBrk="1" fontAlgn="base" hangingPunct="1">
        <a:spcBef>
          <a:spcPct val="20000"/>
        </a:spcBef>
        <a:spcAft>
          <a:spcPct val="0"/>
        </a:spcAft>
        <a:buChar char="»"/>
        <a:defRPr sz="448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1pPr>
      <a:lvl2pPr marL="1036113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2pPr>
      <a:lvl3pPr marL="2072232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3pPr>
      <a:lvl4pPr marL="3108345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4pPr>
      <a:lvl5pPr marL="4144465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5pPr>
      <a:lvl6pPr marL="5180578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6pPr>
      <a:lvl7pPr marL="6216697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7pPr>
      <a:lvl8pPr marL="7252811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8pPr>
      <a:lvl9pPr marL="8288927" algn="l" defTabSz="2072232" rtl="0" eaLnBrk="1" latinLnBrk="0" hangingPunct="1">
        <a:defRPr sz="40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2"/>
            <a:ext cx="934365" cy="1259415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058" y="9272077"/>
            <a:ext cx="186873" cy="310916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4058" y="8814159"/>
            <a:ext cx="186873" cy="419999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058" y="8519576"/>
            <a:ext cx="186873" cy="253749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4058" y="8344577"/>
            <a:ext cx="186873" cy="13708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2182" y="1251251"/>
            <a:ext cx="117810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6557" y="1251251"/>
            <a:ext cx="7312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7809" y="1251251"/>
            <a:ext cx="2437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68744" y="1251251"/>
            <a:ext cx="20314" cy="67083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202498" tIns="101250" rIns="202498" bIns="10125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761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2339975" y="942083"/>
            <a:ext cx="19889788" cy="1679999"/>
          </a:xfrm>
          <a:prstGeom prst="rect">
            <a:avLst/>
          </a:prstGeom>
        </p:spPr>
        <p:txBody>
          <a:bodyPr vert="horz" lIns="185175" tIns="92588" rIns="185175" bIns="92588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6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2339975" y="3278330"/>
            <a:ext cx="19889788" cy="839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5175" tIns="92588" rIns="185175" bIns="92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6574823" y="11789156"/>
            <a:ext cx="5459942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09B7B867-3F0D-4D1B-9234-902E050350BD}" type="datetimeFigureOut">
              <a:rPr lang="en-US"/>
              <a:pPr>
                <a:defRPr/>
              </a:pPr>
              <a:t>3/13/2024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339976" y="11789156"/>
            <a:ext cx="1423484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406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2034764" y="11789156"/>
            <a:ext cx="1169988" cy="670833"/>
          </a:xfrm>
          <a:prstGeom prst="rect">
            <a:avLst/>
          </a:prstGeom>
        </p:spPr>
        <p:txBody>
          <a:bodyPr vert="horz" lIns="185175" tIns="92588" rIns="185175" bIns="92588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2625">
                <a:solidFill>
                  <a:srgbClr val="D6ECFF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F79142BB-28D4-4383-B28E-474669A16F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31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8858" kern="1200" spc="-222">
          <a:solidFill>
            <a:srgbClr val="C1EE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5pPr>
      <a:lvl6pPr marL="1012538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6pPr>
      <a:lvl7pPr marL="2025075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7pPr>
      <a:lvl8pPr marL="3037613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8pPr>
      <a:lvl9pPr marL="4050151" algn="l" rtl="0" fontAlgn="base">
        <a:spcBef>
          <a:spcPct val="0"/>
        </a:spcBef>
        <a:spcAft>
          <a:spcPct val="0"/>
        </a:spcAft>
        <a:defRPr sz="8858">
          <a:solidFill>
            <a:srgbClr val="C1EEFF"/>
          </a:solidFill>
          <a:latin typeface="Consolas" pitchFamily="49" charset="0"/>
        </a:defRPr>
      </a:lvl9pPr>
      <a:extLst/>
    </p:titleStyle>
    <p:bodyStyle>
      <a:lvl1pPr marL="910582" indent="-759403" algn="l" rtl="0" eaLnBrk="0" fontAlgn="base" hangingPunct="0">
        <a:spcBef>
          <a:spcPts val="1551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6671" kern="1200">
          <a:solidFill>
            <a:schemeClr val="tx1"/>
          </a:solidFill>
          <a:latin typeface="+mn-lt"/>
          <a:ea typeface="+mn-ea"/>
          <a:cs typeface="+mn-cs"/>
        </a:defRPr>
      </a:lvl1pPr>
      <a:lvl2pPr marL="1638342" indent="-632836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5796" kern="1200">
          <a:solidFill>
            <a:schemeClr val="tx1"/>
          </a:solidFill>
          <a:latin typeface="+mn-lt"/>
          <a:ea typeface="+mn-ea"/>
          <a:cs typeface="+mn-cs"/>
        </a:defRPr>
      </a:lvl2pPr>
      <a:lvl3pPr marL="2204380" indent="-506269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5359" kern="1200">
          <a:solidFill>
            <a:schemeClr val="tx1"/>
          </a:solidFill>
          <a:latin typeface="+mn-lt"/>
          <a:ea typeface="+mn-ea"/>
          <a:cs typeface="+mn-cs"/>
        </a:defRPr>
      </a:lvl3pPr>
      <a:lvl4pPr marL="2791510" indent="-506269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4921" kern="1200">
          <a:solidFill>
            <a:schemeClr val="tx1"/>
          </a:solidFill>
          <a:latin typeface="+mn-lt"/>
          <a:ea typeface="+mn-ea"/>
          <a:cs typeface="+mn-cs"/>
        </a:defRPr>
      </a:lvl4pPr>
      <a:lvl5pPr marL="3280202" indent="-464080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4484" kern="1200">
          <a:solidFill>
            <a:schemeClr val="tx1"/>
          </a:solidFill>
          <a:latin typeface="+mn-lt"/>
          <a:ea typeface="+mn-ea"/>
          <a:cs typeface="+mn-cs"/>
        </a:defRPr>
      </a:lvl5pPr>
      <a:lvl6pPr marL="3786891" indent="-465768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3937" kern="1200">
          <a:solidFill>
            <a:schemeClr val="tx1"/>
          </a:solidFill>
          <a:latin typeface="+mn-lt"/>
          <a:ea typeface="+mn-ea"/>
          <a:cs typeface="+mn-cs"/>
        </a:defRPr>
      </a:lvl6pPr>
      <a:lvl7pPr marL="4212157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637423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5062689" indent="-405015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3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10125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202507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30376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40501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506268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60752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70877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81003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9" y="504585"/>
            <a:ext cx="21059775" cy="2099998"/>
          </a:xfrm>
          <a:prstGeom prst="rect">
            <a:avLst/>
          </a:prstGeom>
        </p:spPr>
        <p:txBody>
          <a:bodyPr vert="horz" lIns="195453" tIns="97727" rIns="195453" bIns="9772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939999"/>
            <a:ext cx="21059775" cy="8315410"/>
          </a:xfrm>
          <a:prstGeom prst="rect">
            <a:avLst/>
          </a:prstGeom>
        </p:spPr>
        <p:txBody>
          <a:bodyPr vert="horz" lIns="195453" tIns="97727" rIns="195453" bIns="9772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4"/>
            <a:ext cx="5459942" cy="670833"/>
          </a:xfrm>
          <a:prstGeom prst="rect">
            <a:avLst/>
          </a:prstGeom>
        </p:spPr>
        <p:txBody>
          <a:bodyPr vert="horz" lIns="195453" tIns="97727" rIns="195453" bIns="97727" rtlCol="0" anchor="ctr"/>
          <a:lstStyle>
            <a:lvl1pPr algn="l">
              <a:defRPr sz="28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B067-6C95-4F72-B410-ED1062183AB1}" type="datetimeFigureOut">
              <a:rPr lang="en-GB" smtClean="0"/>
              <a:pPr/>
              <a:t>13/03/2024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7" y="11678324"/>
            <a:ext cx="7409921" cy="670833"/>
          </a:xfrm>
          <a:prstGeom prst="rect">
            <a:avLst/>
          </a:prstGeom>
        </p:spPr>
        <p:txBody>
          <a:bodyPr vert="horz" lIns="195453" tIns="97727" rIns="195453" bIns="97727" rtlCol="0" anchor="ctr"/>
          <a:lstStyle>
            <a:lvl1pPr algn="ctr">
              <a:defRPr sz="28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4"/>
            <a:ext cx="5459942" cy="670833"/>
          </a:xfrm>
          <a:prstGeom prst="rect">
            <a:avLst/>
          </a:prstGeom>
        </p:spPr>
        <p:txBody>
          <a:bodyPr vert="horz" lIns="195453" tIns="97727" rIns="195453" bIns="97727" rtlCol="0" anchor="ctr"/>
          <a:lstStyle>
            <a:lvl1pPr algn="r">
              <a:defRPr sz="281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02898-669A-46A5-99E3-8356D7E277D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23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2116935" rtl="0" eaLnBrk="1" latinLnBrk="0" hangingPunct="1">
        <a:spcBef>
          <a:spcPct val="0"/>
        </a:spcBef>
        <a:buNone/>
        <a:defRPr sz="1018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3851" indent="-793851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7365" kern="1200">
          <a:solidFill>
            <a:schemeClr val="tx1"/>
          </a:solidFill>
          <a:latin typeface="+mn-lt"/>
          <a:ea typeface="+mn-ea"/>
          <a:cs typeface="+mn-cs"/>
        </a:defRPr>
      </a:lvl1pPr>
      <a:lvl2pPr marL="1720010" indent="-661543" algn="l" defTabSz="2116935" rtl="0" eaLnBrk="1" latinLnBrk="0" hangingPunct="1">
        <a:spcBef>
          <a:spcPct val="20000"/>
        </a:spcBef>
        <a:buFont typeface="Arial" panose="020B0604020202020204" pitchFamily="34" charset="0"/>
        <a:buChar char="–"/>
        <a:defRPr sz="6498" kern="1200">
          <a:solidFill>
            <a:schemeClr val="tx1"/>
          </a:solidFill>
          <a:latin typeface="+mn-lt"/>
          <a:ea typeface="+mn-ea"/>
          <a:cs typeface="+mn-cs"/>
        </a:defRPr>
      </a:lvl2pPr>
      <a:lvl3pPr marL="2646169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5523" kern="1200">
          <a:solidFill>
            <a:schemeClr val="tx1"/>
          </a:solidFill>
          <a:latin typeface="+mn-lt"/>
          <a:ea typeface="+mn-ea"/>
          <a:cs typeface="+mn-cs"/>
        </a:defRPr>
      </a:lvl3pPr>
      <a:lvl4pPr marL="3704637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–"/>
        <a:defRPr sz="4658" kern="1200">
          <a:solidFill>
            <a:schemeClr val="tx1"/>
          </a:solidFill>
          <a:latin typeface="+mn-lt"/>
          <a:ea typeface="+mn-ea"/>
          <a:cs typeface="+mn-cs"/>
        </a:defRPr>
      </a:lvl4pPr>
      <a:lvl5pPr marL="4763105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»"/>
        <a:defRPr sz="4658" kern="1200">
          <a:solidFill>
            <a:schemeClr val="tx1"/>
          </a:solidFill>
          <a:latin typeface="+mn-lt"/>
          <a:ea typeface="+mn-ea"/>
          <a:cs typeface="+mn-cs"/>
        </a:defRPr>
      </a:lvl5pPr>
      <a:lvl6pPr marL="5821573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6pPr>
      <a:lvl7pPr marL="6880040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7pPr>
      <a:lvl8pPr marL="7938507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8pPr>
      <a:lvl9pPr marL="8996975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1pPr>
      <a:lvl2pPr marL="1058467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2116935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3pPr>
      <a:lvl4pPr marL="3175402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4pPr>
      <a:lvl5pPr marL="4233871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5pPr>
      <a:lvl6pPr marL="5292338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6pPr>
      <a:lvl7pPr marL="6350806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7pPr>
      <a:lvl8pPr marL="7409273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8pPr>
      <a:lvl9pPr marL="8467741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69989" y="504585"/>
            <a:ext cx="21059775" cy="2099998"/>
          </a:xfrm>
          <a:prstGeom prst="rect">
            <a:avLst/>
          </a:prstGeom>
        </p:spPr>
        <p:txBody>
          <a:bodyPr vert="horz" lIns="195453" tIns="97727" rIns="195453" bIns="97727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989" y="2939999"/>
            <a:ext cx="21059775" cy="8315410"/>
          </a:xfrm>
          <a:prstGeom prst="rect">
            <a:avLst/>
          </a:prstGeom>
        </p:spPr>
        <p:txBody>
          <a:bodyPr vert="horz" lIns="195453" tIns="97727" rIns="195453" bIns="9772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69987" y="11678324"/>
            <a:ext cx="5459942" cy="670833"/>
          </a:xfrm>
          <a:prstGeom prst="rect">
            <a:avLst/>
          </a:prstGeom>
        </p:spPr>
        <p:txBody>
          <a:bodyPr vert="horz" lIns="195453" tIns="97727" rIns="195453" bIns="97727" rtlCol="0" anchor="ctr"/>
          <a:lstStyle>
            <a:lvl1pPr algn="l">
              <a:defRPr sz="2816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0E5BF5EE-9FE6-421F-90A7-EA8D158BDE7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13/03/2024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94917" y="11678324"/>
            <a:ext cx="7409921" cy="670833"/>
          </a:xfrm>
          <a:prstGeom prst="rect">
            <a:avLst/>
          </a:prstGeom>
        </p:spPr>
        <p:txBody>
          <a:bodyPr vert="horz" lIns="195453" tIns="97727" rIns="195453" bIns="97727" rtlCol="0" anchor="ctr"/>
          <a:lstStyle>
            <a:lvl1pPr algn="ctr">
              <a:defRPr sz="2816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769821" y="11678324"/>
            <a:ext cx="5459942" cy="670833"/>
          </a:xfrm>
          <a:prstGeom prst="rect">
            <a:avLst/>
          </a:prstGeom>
        </p:spPr>
        <p:txBody>
          <a:bodyPr vert="horz" lIns="195453" tIns="97727" rIns="195453" bIns="97727" rtlCol="0" anchor="ctr"/>
          <a:lstStyle>
            <a:lvl1pPr algn="r">
              <a:defRPr sz="2816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</a:defRPr>
            </a:lvl1pPr>
          </a:lstStyle>
          <a:p>
            <a:fld id="{69B47C48-1241-4095-AC0A-E8D270F58AB4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5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2116935" rtl="0" eaLnBrk="1" latinLnBrk="0" hangingPunct="1">
        <a:spcBef>
          <a:spcPct val="0"/>
        </a:spcBef>
        <a:buNone/>
        <a:defRPr sz="10181" kern="1200">
          <a:solidFill>
            <a:schemeClr val="tx1"/>
          </a:solidFill>
          <a:latin typeface="Times New Roman" panose="02020603050405020304" pitchFamily="18" charset="0"/>
          <a:ea typeface="+mj-ea"/>
          <a:cs typeface="+mj-cs"/>
        </a:defRPr>
      </a:lvl1pPr>
    </p:titleStyle>
    <p:bodyStyle>
      <a:lvl1pPr marL="793851" indent="-793851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7365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1pPr>
      <a:lvl2pPr marL="1720010" indent="-661543" algn="l" defTabSz="2116935" rtl="0" eaLnBrk="1" latinLnBrk="0" hangingPunct="1">
        <a:spcBef>
          <a:spcPct val="20000"/>
        </a:spcBef>
        <a:buFont typeface="Arial" panose="020B0604020202020204" pitchFamily="34" charset="0"/>
        <a:buChar char="–"/>
        <a:defRPr sz="6498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2pPr>
      <a:lvl3pPr marL="2646169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5523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3pPr>
      <a:lvl4pPr marL="3704637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–"/>
        <a:defRPr sz="4658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4pPr>
      <a:lvl5pPr marL="4763105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»"/>
        <a:defRPr sz="4658" kern="1200">
          <a:solidFill>
            <a:schemeClr val="tx1"/>
          </a:solidFill>
          <a:latin typeface="Times New Roman" panose="02020603050405020304" pitchFamily="18" charset="0"/>
          <a:ea typeface="+mn-ea"/>
          <a:cs typeface="+mn-cs"/>
        </a:defRPr>
      </a:lvl5pPr>
      <a:lvl6pPr marL="5821573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6pPr>
      <a:lvl7pPr marL="6880040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7pPr>
      <a:lvl8pPr marL="7938507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8pPr>
      <a:lvl9pPr marL="8996975" indent="-529234" algn="l" defTabSz="2116935" rtl="0" eaLnBrk="1" latinLnBrk="0" hangingPunct="1">
        <a:spcBef>
          <a:spcPct val="20000"/>
        </a:spcBef>
        <a:buFont typeface="Arial" panose="020B0604020202020204" pitchFamily="34" charset="0"/>
        <a:buChar char="•"/>
        <a:defRPr sz="46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1pPr>
      <a:lvl2pPr marL="1058467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2pPr>
      <a:lvl3pPr marL="2116935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3pPr>
      <a:lvl4pPr marL="3175402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4pPr>
      <a:lvl5pPr marL="4233871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5pPr>
      <a:lvl6pPr marL="5292338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6pPr>
      <a:lvl7pPr marL="6350806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7pPr>
      <a:lvl8pPr marL="7409273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8pPr>
      <a:lvl9pPr marL="8467741" algn="l" defTabSz="2116935" rtl="0" eaLnBrk="1" latinLnBrk="0" hangingPunct="1">
        <a:defRPr sz="4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oup of palm trees&#10;&#10;Description automatically generated with medium confidence">
            <a:extLst>
              <a:ext uri="{FF2B5EF4-FFF2-40B4-BE49-F238E27FC236}">
                <a16:creationId xmlns:a16="http://schemas.microsoft.com/office/drawing/2014/main" id="{A516EA9D-FCA2-6689-4933-D717CEB8C6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4" y="2414"/>
            <a:ext cx="24067005" cy="125975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9DDD4E-3A78-52E2-BE56-15F215689D48}"/>
              </a:ext>
            </a:extLst>
          </p:cNvPr>
          <p:cNvSpPr txBox="1"/>
          <p:nvPr/>
        </p:nvSpPr>
        <p:spPr>
          <a:xfrm>
            <a:off x="5435179" y="2152505"/>
            <a:ext cx="1274541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Hadd</a:t>
            </a:r>
            <a:r>
              <a:rPr lang="en-GB" sz="2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 </a:t>
            </a:r>
          </a:p>
          <a:p>
            <a:r>
              <a:rPr lang="en-GB" sz="20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il-Palm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AD78C9-A945-1022-2187-74E858AA6242}"/>
              </a:ext>
            </a:extLst>
          </p:cNvPr>
          <p:cNvSpPr/>
          <p:nvPr/>
        </p:nvSpPr>
        <p:spPr bwMode="auto">
          <a:xfrm>
            <a:off x="18180595" y="6516018"/>
            <a:ext cx="3024336" cy="138423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Maltese Times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5A1FAE-0EA5-4AAC-6112-0A34DDE8BA5F}"/>
              </a:ext>
            </a:extLst>
          </p:cNvPr>
          <p:cNvSpPr/>
          <p:nvPr/>
        </p:nvSpPr>
        <p:spPr bwMode="auto">
          <a:xfrm>
            <a:off x="3390928" y="6596067"/>
            <a:ext cx="2952328" cy="12241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Maltese Times Roman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2C19FC-F747-AF5E-6F7E-A6BC3884070F}"/>
              </a:ext>
            </a:extLst>
          </p:cNvPr>
          <p:cNvSpPr/>
          <p:nvPr/>
        </p:nvSpPr>
        <p:spPr bwMode="auto">
          <a:xfrm>
            <a:off x="1978795" y="7452122"/>
            <a:ext cx="1512168" cy="13681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Maltese Times Roman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3A1422-AFFE-A8EF-25D9-45EA659A0BAA}"/>
                  </a:ext>
                </a:extLst>
              </p14:cNvPr>
              <p14:cNvContentPartPr/>
              <p14:nvPr/>
            </p14:nvContentPartPr>
            <p14:xfrm>
              <a:off x="8718969" y="2951974"/>
              <a:ext cx="1045800" cy="68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3A1422-AFFE-A8EF-25D9-45EA659A0BA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55969" y="2889334"/>
                <a:ext cx="1171440" cy="19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665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1259434"/>
            <a:ext cx="22394488" cy="100811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“F’idejn il-Mulej intelaq; ħa jeħilsu hu!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Ħa jsalvah hu, għax bih jitgħaxxaq!”.</a:t>
            </a:r>
          </a:p>
        </p:txBody>
      </p:sp>
    </p:spTree>
    <p:extLst>
      <p:ext uri="{BB962C8B-B14F-4D97-AF65-F5344CB8AC3E}">
        <p14:creationId xmlns:p14="http://schemas.microsoft.com/office/powerpoint/2010/main" val="384997616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585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spc="-3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“Xi ħtieġa għandna iżjed ta’ xhieda? Id-dagħwa smajtuha! X’jidhrilkom?”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kollha qatgħuhielu li kien ħaqqu l-mewt. </a:t>
            </a:r>
            <a:endParaRPr lang="en-GB" sz="16000" spc="-3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0784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Imbagħad xi wħud bdew jobżqulu fuqu, jgħattulu wiċċu, jagħtuh bil-ponn u jgħidulu: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“Aqta’ min!” </a:t>
            </a:r>
          </a:p>
        </p:txBody>
      </p:sp>
    </p:spTree>
    <p:extLst>
      <p:ext uri="{BB962C8B-B14F-4D97-AF65-F5344CB8AC3E}">
        <p14:creationId xmlns:p14="http://schemas.microsoft.com/office/powerpoint/2010/main" val="337757521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l-qaddejja bdew jagħtuh bil-ħarta.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Waqt li Pietru kien isfel ‘il ġewwa mid-daħla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tal-palazz, </a:t>
            </a:r>
          </a:p>
        </p:txBody>
      </p:sp>
    </p:spTree>
    <p:extLst>
      <p:ext uri="{BB962C8B-B14F-4D97-AF65-F5344CB8AC3E}">
        <p14:creationId xmlns:p14="http://schemas.microsoft.com/office/powerpoint/2010/main" val="145036996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ġiet waħda qaddejja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tal-qassis il-kbir. Kif rat lil Pietru qiegħed għas-sħana, waħħlet għajnejha fuqu u qaltlu: </a:t>
            </a:r>
          </a:p>
        </p:txBody>
      </p:sp>
    </p:spTree>
    <p:extLst>
      <p:ext uri="{BB962C8B-B14F-4D97-AF65-F5344CB8AC3E}">
        <p14:creationId xmlns:p14="http://schemas.microsoft.com/office/powerpoint/2010/main" val="300237004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“Int ukoll kont ma’ Ġesù ta’ Nazaret.”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Imma hu ċaħad u qal: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“Ma nafx, m’iniex nifhem x’inti tgħid.” </a:t>
            </a:r>
          </a:p>
        </p:txBody>
      </p:sp>
    </p:spTree>
    <p:extLst>
      <p:ext uri="{BB962C8B-B14F-4D97-AF65-F5344CB8AC3E}">
        <p14:creationId xmlns:p14="http://schemas.microsoft.com/office/powerpoint/2010/main" val="306116271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ħareġ ‘il barra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fid-daħla tal-palazz. U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s-serduk idden. Il-qaddejja ratu, u reġgħet bdiet tgħid lil dawk li kienu hemm: </a:t>
            </a:r>
          </a:p>
        </p:txBody>
      </p:sp>
    </p:spTree>
    <p:extLst>
      <p:ext uri="{BB962C8B-B14F-4D97-AF65-F5344CB8AC3E}">
        <p14:creationId xmlns:p14="http://schemas.microsoft.com/office/powerpoint/2010/main" val="3129785057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“Dan wieħed minnhom.”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mill-ġdid ċaħad. Wara ftit dawk li kienu ħdejh reġgħu qalu lil Pietru: </a:t>
            </a:r>
          </a:p>
        </p:txBody>
      </p:sp>
    </p:spTree>
    <p:extLst>
      <p:ext uri="{BB962C8B-B14F-4D97-AF65-F5344CB8AC3E}">
        <p14:creationId xmlns:p14="http://schemas.microsoft.com/office/powerpoint/2010/main" val="409465949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“Tassew, int wieħed minnhom; għax int ukoll mill-Galilija.”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Imbagħad qabad jisħet lilu nnifsu u jaħlef: </a:t>
            </a:r>
          </a:p>
        </p:txBody>
      </p:sp>
    </p:spTree>
    <p:extLst>
      <p:ext uri="{BB962C8B-B14F-4D97-AF65-F5344CB8AC3E}">
        <p14:creationId xmlns:p14="http://schemas.microsoft.com/office/powerpoint/2010/main" val="3199455918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“Jiena ma nafux lil dan il-bniedem li qegħdin issemmu.”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Minnufih is-serduk idden għat-tieni darba. </a:t>
            </a:r>
          </a:p>
        </p:txBody>
      </p:sp>
    </p:spTree>
    <p:extLst>
      <p:ext uri="{BB962C8B-B14F-4D97-AF65-F5344CB8AC3E}">
        <p14:creationId xmlns:p14="http://schemas.microsoft.com/office/powerpoint/2010/main" val="188879565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Pietru ftakar fil-kelma li kien qallu Ġesù: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‘Qabel ma s-serduk jidden darbtejn, inti tiċħadni tliet darbiet.’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nfexx jibki. </a:t>
            </a:r>
          </a:p>
        </p:txBody>
      </p:sp>
    </p:spTree>
    <p:extLst>
      <p:ext uri="{BB962C8B-B14F-4D97-AF65-F5344CB8AC3E}">
        <p14:creationId xmlns:p14="http://schemas.microsoft.com/office/powerpoint/2010/main" val="3739176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3554262"/>
            <a:ext cx="22538504" cy="534700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R/.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tiegħi, Alla tiegħi, għaliex tlaqtni?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0725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Filgħodu kmieni l-qassisin il-kbar iltaqgħu malajr max-xjuħ u mal-kittieba u mas-Sinedriju kollu biex jiftiehmu bejniethom.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631446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Imbagħad rabtu lil Ġesù, ħaduh u tawh f’idejn Pilatu. Pilatu staqsieh: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“Inti s-sultan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tal-Lhud?” </a:t>
            </a:r>
          </a:p>
        </p:txBody>
      </p:sp>
    </p:spTree>
    <p:extLst>
      <p:ext uri="{BB962C8B-B14F-4D97-AF65-F5344CB8AC3E}">
        <p14:creationId xmlns:p14="http://schemas.microsoft.com/office/powerpoint/2010/main" val="301679818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hu wieġeb u qallu: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“Int qiegħed tgħidu.”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Il-qassisin il-kbar bdew jaqilgħu ħafna akkużi kontra tiegħu. </a:t>
            </a:r>
          </a:p>
        </p:txBody>
      </p:sp>
    </p:spTree>
    <p:extLst>
      <p:ext uri="{BB962C8B-B14F-4D97-AF65-F5344CB8AC3E}">
        <p14:creationId xmlns:p14="http://schemas.microsoft.com/office/powerpoint/2010/main" val="2617712997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302" y="1268691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Iżda Pilatu raġa’ staqsieh: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“Ma twieġeb xejn? Ara kemm akkużi qegħdin iġibu kontra tiegħek!” </a:t>
            </a:r>
          </a:p>
        </p:txBody>
      </p:sp>
    </p:spTree>
    <p:extLst>
      <p:ext uri="{BB962C8B-B14F-4D97-AF65-F5344CB8AC3E}">
        <p14:creationId xmlns:p14="http://schemas.microsoft.com/office/powerpoint/2010/main" val="20775995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Imma Ġesù ma wieġeb xejn iżjed, hekk li Pilatu baqa’ mistagħġeb. F’nhar ta’ festa kien jitilqilhom wieħed ħabsi, lil dak li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180323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 kienu jitolbu huma. Issa fil-ħabs kien hemm wieħed jismu Barabba, arrestat flimkien max-xewwiexa li fir-rewwixta kienu qatlu lil</a:t>
            </a:r>
          </a:p>
        </p:txBody>
      </p:sp>
    </p:spTree>
    <p:extLst>
      <p:ext uri="{BB962C8B-B14F-4D97-AF65-F5344CB8AC3E}">
        <p14:creationId xmlns:p14="http://schemas.microsoft.com/office/powerpoint/2010/main" val="367479803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 ħadd. In-nies telgħu u bdew jitolbuh jagħmel kif kien jagħmlilhom dejjem. Qabad Pilatu u qalilhom: </a:t>
            </a:r>
          </a:p>
        </p:txBody>
      </p:sp>
    </p:spTree>
    <p:extLst>
      <p:ext uri="{BB962C8B-B14F-4D97-AF65-F5344CB8AC3E}">
        <p14:creationId xmlns:p14="http://schemas.microsoft.com/office/powerpoint/2010/main" val="353502662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“Tridux nitilqilkom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is-sultan tal-Lhud?”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Għax hu għaraf tajjeb li </a:t>
            </a: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l-qassisin il-kbar kienu tawh lil Ġesù f’idejh minħabba</a:t>
            </a:r>
            <a:endParaRPr lang="en-GB" sz="16000" spc="-3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62841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l-għira. Iżda l-qassisin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il-kbar bdew ixewxu n-nies li aħjar jitilqilhom lil Barabba. Pilatu raġa’ staqsiehom u qalilhom: </a:t>
            </a:r>
          </a:p>
        </p:txBody>
      </p:sp>
    </p:spTree>
    <p:extLst>
      <p:ext uri="{BB962C8B-B14F-4D97-AF65-F5344CB8AC3E}">
        <p14:creationId xmlns:p14="http://schemas.microsoft.com/office/powerpoint/2010/main" val="247444749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“U x’nagħmel imbagħad b’dak li intom issejħulu s-sultan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tal-Lhud?” </a:t>
            </a:r>
          </a:p>
        </p:txBody>
      </p:sp>
    </p:spTree>
    <p:extLst>
      <p:ext uri="{BB962C8B-B14F-4D97-AF65-F5344CB8AC3E}">
        <p14:creationId xmlns:p14="http://schemas.microsoft.com/office/powerpoint/2010/main" val="198027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2659322"/>
            <a:ext cx="22682520" cy="728134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Qabda klieb daru għalija;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ġemgħa nies ħżiena rassewni.</a:t>
            </a: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Iżda huma nfexxew jgħajtu mill-ġdid: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“Sallbu!”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Qalilhom Pilatu: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spc="-3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“Imma x’għamel ħażin?” </a:t>
            </a:r>
          </a:p>
        </p:txBody>
      </p:sp>
    </p:spTree>
    <p:extLst>
      <p:ext uri="{BB962C8B-B14F-4D97-AF65-F5344CB8AC3E}">
        <p14:creationId xmlns:p14="http://schemas.microsoft.com/office/powerpoint/2010/main" val="3896019379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Huma aktar bdew jgħajtu: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“Sallbu!”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Pilatu mbagħad, biex jogħġob lin-nies, telqilhom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2764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lil Barabba, u lil Ġesù, wara li tah is-swat, tahulhom biex isallbuh.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Is-suldati ħaduh magħhom ġewwa fil-palazz,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3090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jiġifieri l-Pretorju, u sejħu r-riġment kollu. Libbsuh ilbies aħmar skur, u qegħdulu fuq rasu kuruna minsuġa mix-xewk.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82108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bdew isellmulu: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4A206A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“Is-sliem għalik, sultan tal-Lhud!”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qabdu jagħtuh b’qasba fuq rasu, jobżqulu fuqu, </a:t>
            </a:r>
          </a:p>
        </p:txBody>
      </p:sp>
    </p:spTree>
    <p:extLst>
      <p:ext uri="{BB962C8B-B14F-4D97-AF65-F5344CB8AC3E}">
        <p14:creationId xmlns:p14="http://schemas.microsoft.com/office/powerpoint/2010/main" val="208660370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jilwu rkupptejhom quddiemu biex jagħtuh qima. Imbagħad, wara li għaddewh biż-żufjett, neżżgħulu l-ilbies aħmar u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964785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xeddewlu ħwejġu. U ħaduh ‘il barra biex isallbuh. Kien </a:t>
            </a: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għaddej wieħed, Xmun minn Ċireni, missier Xandru u Rufu, ġej lura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mir-raba’, </a:t>
            </a:r>
          </a:p>
        </p:txBody>
      </p:sp>
    </p:spTree>
    <p:extLst>
      <p:ext uri="{BB962C8B-B14F-4D97-AF65-F5344CB8AC3E}">
        <p14:creationId xmlns:p14="http://schemas.microsoft.com/office/powerpoint/2010/main" val="312062694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ġagħluh jerfagħlu s-salib. U wassluh f’post jismu Golgota, li jfisser post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il-Qorriegħa. U tawh jixrob inbid imħallat bil-mirra,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61978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imma hu ma riedx jieħu minnu. Imbagħad sallbuh, u qassmu ħwejġu bejniethom billi tellgħuhom bix-xorti ħalli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232968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kull wieħed jieħu li jmissu. Kienet it-tielet siegħa xħin sallbuh. Il-kitba li turi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l-ħtija tal-kundanna tiegħu kienet tgħid hekk: </a:t>
            </a:r>
          </a:p>
        </p:txBody>
      </p:sp>
    </p:spTree>
    <p:extLst>
      <p:ext uri="{BB962C8B-B14F-4D97-AF65-F5344CB8AC3E}">
        <p14:creationId xmlns:p14="http://schemas.microsoft.com/office/powerpoint/2010/main" val="4153001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8615" y="2659322"/>
            <a:ext cx="22682520" cy="728134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Taqqbuli idejja u riġlejja;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nista’ ngħodd għadmi kollu.</a:t>
            </a:r>
          </a:p>
        </p:txBody>
      </p:sp>
    </p:spTree>
    <p:extLst>
      <p:ext uri="{BB962C8B-B14F-4D97-AF65-F5344CB8AC3E}">
        <p14:creationId xmlns:p14="http://schemas.microsoft.com/office/powerpoint/2010/main" val="756028681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“Is-sultan tal-Lhud.”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Miegħu sallbu wkoll żewġ ħallelin, wieħed fuq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il-lemin u l-ieħor fuq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ix-xellug. </a:t>
            </a:r>
          </a:p>
        </p:txBody>
      </p:sp>
    </p:spTree>
    <p:extLst>
      <p:ext uri="{BB962C8B-B14F-4D97-AF65-F5344CB8AC3E}">
        <p14:creationId xmlns:p14="http://schemas.microsoft.com/office/powerpoint/2010/main" val="316396249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2499797"/>
            <a:ext cx="23008845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Dawk li kienu għaddejjin bdew jgħajruh, iċaqilqu rashom u jgħidu: </a:t>
            </a:r>
          </a:p>
        </p:txBody>
      </p:sp>
    </p:spTree>
    <p:extLst>
      <p:ext uri="{BB962C8B-B14F-4D97-AF65-F5344CB8AC3E}">
        <p14:creationId xmlns:p14="http://schemas.microsoft.com/office/powerpoint/2010/main" val="424646824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“Għajb għalik, int li tħott it-tempju u tfittex terġa’ tibnih fi tlitt ijiem! Inżel minn fuq is-salib u salva lilek innifsek!” </a:t>
            </a:r>
          </a:p>
        </p:txBody>
      </p:sp>
    </p:spTree>
    <p:extLst>
      <p:ext uri="{BB962C8B-B14F-4D97-AF65-F5344CB8AC3E}">
        <p14:creationId xmlns:p14="http://schemas.microsoft.com/office/powerpoint/2010/main" val="392485400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Hekk ukoll il-qassisin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il-kbar bdew jiddieħku bih bejniethom u mal-kittieba u jgħidu: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481821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2427566"/>
            <a:ext cx="23008845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“Salva oħrajn, lilu nnifsu ma jistax isalva! Ħa jinżel issa l-Messija, </a:t>
            </a:r>
          </a:p>
        </p:txBody>
      </p:sp>
    </p:spTree>
    <p:extLst>
      <p:ext uri="{BB962C8B-B14F-4D97-AF65-F5344CB8AC3E}">
        <p14:creationId xmlns:p14="http://schemas.microsoft.com/office/powerpoint/2010/main" val="738879736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2427566"/>
            <a:ext cx="23008845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is-sultan ta’ </a:t>
            </a:r>
            <a:r>
              <a:rPr lang="mt-MT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Iżrael, minn fuq is-salib biex aħna naraw u nemmnu!” </a:t>
            </a:r>
          </a:p>
        </p:txBody>
      </p:sp>
    </p:spTree>
    <p:extLst>
      <p:ext uri="{BB962C8B-B14F-4D97-AF65-F5344CB8AC3E}">
        <p14:creationId xmlns:p14="http://schemas.microsoft.com/office/powerpoint/2010/main" val="2037205877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3188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dawk li kienu msallbin miegħu bdew imaqdruh huma wkoll. Xħin saret is-sitt siegħa waqgħet dalma kbira fuq </a:t>
            </a:r>
          </a:p>
        </p:txBody>
      </p:sp>
    </p:spTree>
    <p:extLst>
      <p:ext uri="{BB962C8B-B14F-4D97-AF65-F5344CB8AC3E}">
        <p14:creationId xmlns:p14="http://schemas.microsoft.com/office/powerpoint/2010/main" val="2586798104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3414" y="2499797"/>
            <a:ext cx="23005131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il-pajjiż kollu sad-disa’ siegħa. U fid-disa’ siegħa Ġesù għajjat b’leħen qawwi: </a:t>
            </a:r>
          </a:p>
        </p:txBody>
      </p:sp>
    </p:spTree>
    <p:extLst>
      <p:ext uri="{BB962C8B-B14F-4D97-AF65-F5344CB8AC3E}">
        <p14:creationId xmlns:p14="http://schemas.microsoft.com/office/powerpoint/2010/main" val="160113492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309" y="75170"/>
            <a:ext cx="23005131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“Eloì, Eloì, lemà sabaqtàni!”</a:t>
            </a:r>
            <a:r>
              <a:rPr lang="mt-MT" sz="16000" spc="-3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li jfisser: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“Alla tiegħi, </a:t>
            </a:r>
            <a:r>
              <a:rPr lang="mt-MT" sz="16000" b="1" i="1" spc="-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Alla tiegħi, għaliex tlaqtni!”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839447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974" y="10130"/>
            <a:ext cx="23005131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 wħud minn dawk li kienu hemm, kif semgħuh, qalu: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“Ara, qiegħed isejjaħ lil Elija!” </a:t>
            </a:r>
          </a:p>
        </p:txBody>
      </p:sp>
    </p:spTree>
    <p:extLst>
      <p:ext uri="{BB962C8B-B14F-4D97-AF65-F5344CB8AC3E}">
        <p14:creationId xmlns:p14="http://schemas.microsoft.com/office/powerpoint/2010/main" val="2789250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3554262"/>
            <a:ext cx="22538504" cy="534700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R/.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tiegħi, Alla tiegħi, għaliex tlaqtni?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974" y="10130"/>
            <a:ext cx="23005131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U mar wieħed jiġri jxappap sponża bl-inbid qares, waħħalha f’tarf ta’ qasba u tah jixrob filwaqt li qal: </a:t>
            </a:r>
          </a:p>
        </p:txBody>
      </p:sp>
    </p:spTree>
    <p:extLst>
      <p:ext uri="{BB962C8B-B14F-4D97-AF65-F5344CB8AC3E}">
        <p14:creationId xmlns:p14="http://schemas.microsoft.com/office/powerpoint/2010/main" val="2960824266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0246" y="1196460"/>
            <a:ext cx="23005131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“Stennew, ħa naraw jiġix Elija jniżżlu!”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Imma Ġesù għajjat għajta kbira u radd ruħu.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03558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74" y="2267546"/>
            <a:ext cx="23005131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Hawnhekk kulħadd jinżel għarkopptejh u jinżamm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is-skiet għal ftit ħin. </a:t>
            </a:r>
            <a:endParaRPr lang="en-GB" sz="1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91398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974" y="10130"/>
            <a:ext cx="23005131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spc="-3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l-purtiera tas-santwarju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ċċarrtet fi tnejn minn fuq s’isfel. Iċ-ċenturjun li kien wieqaf biswitu, meta rah jgħajjat u jmut hekk, qal: </a:t>
            </a:r>
          </a:p>
        </p:txBody>
      </p:sp>
    </p:spTree>
    <p:extLst>
      <p:ext uri="{BB962C8B-B14F-4D97-AF65-F5344CB8AC3E}">
        <p14:creationId xmlns:p14="http://schemas.microsoft.com/office/powerpoint/2010/main" val="312424936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309" y="3658673"/>
            <a:ext cx="23005131" cy="5138180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“Dan il-bniedem kien tassew Bin Alla!” </a:t>
            </a:r>
          </a:p>
        </p:txBody>
      </p:sp>
    </p:spTree>
    <p:extLst>
      <p:ext uri="{BB962C8B-B14F-4D97-AF65-F5344CB8AC3E}">
        <p14:creationId xmlns:p14="http://schemas.microsoft.com/office/powerpoint/2010/main" val="3151346080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974" y="10130"/>
            <a:ext cx="23005131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Kien hemm ukoll xi nisa </a:t>
            </a: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jħarsu mill-bogħod, fosthom Marija ta’ Magdala, Marija omm Ġakbu ż-żgħir u Ġosè,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Salomi;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04734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1974" y="10130"/>
            <a:ext cx="23005131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dawn, meta Ġesù kien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fil-Galilija, kienu jmorru miegħu u jaqduh. U kien hemm ukoll bosta oħrajn li kienu telgħu Ġerusalemm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288100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-13228"/>
            <a:ext cx="23005131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miegħu. Kien ġa sar filgħaxija, u billi kien Jum it-Tħejjija, jiġifieri lejlet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is-Sibt, Ġużeppi minn Arimatija, membru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990904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-13228"/>
            <a:ext cx="23005131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magħruf tal-Kunsill, li hu wkoll kien jistenna s-Saltna ta’ Alla, għamel il-ħila, daħal quddiem Pilatu u talbu l-ġisem ta’ Ġesù.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802842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-13228"/>
            <a:ext cx="23005131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Pilatu stagħġeb li kien ġa </a:t>
            </a: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miet; bagħat għaċ-ċenturjun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staqsieh jekk kienx ilu li miet. Meta mbagħad sar jaf mingħand iċ-ċenturjun, </a:t>
            </a:r>
          </a:p>
        </p:txBody>
      </p:sp>
    </p:spTree>
    <p:extLst>
      <p:ext uri="{BB962C8B-B14F-4D97-AF65-F5344CB8AC3E}">
        <p14:creationId xmlns:p14="http://schemas.microsoft.com/office/powerpoint/2010/main" val="2590156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2561463"/>
            <a:ext cx="22610512" cy="747706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Ħwejġi qasmu bejniethom,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jaqtgħu x-xorti għal-libsa tiegħi.</a:t>
            </a:r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-13228"/>
            <a:ext cx="23005131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 l-ġisem ta’ Ġesù lil Ġużeppi, u dan xtara liżar tal-għażel, niżżel lil Ġesù mis-salib, keffnu fil-liżar u qiegħdu f’qabar imħaffer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6452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-13228"/>
            <a:ext cx="23005131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fil-blat; imbagħad gerbeb ġebla fid-daħla tal-qabar. Marija ta’ Magdala u Marija omm Ġosè qagħdu jaraw fejn tqiegħed.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769160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4" y="3791932"/>
            <a:ext cx="23396802" cy="501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998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Il-Kelma tal-Mulej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5998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R: Tifħir lilek Kristu</a:t>
            </a:r>
            <a:endParaRPr lang="en-GB" sz="15998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062841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03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9"/>
          <p:cNvSpPr>
            <a:spLocks noChangeArrowheads="1"/>
          </p:cNvSpPr>
          <p:nvPr/>
        </p:nvSpPr>
        <p:spPr bwMode="auto">
          <a:xfrm>
            <a:off x="358615" y="257983"/>
            <a:ext cx="22682520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Jiena nemmen f’All</a:t>
            </a:r>
            <a:r>
              <a:rPr lang="en-GB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 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wieħed, il-Missier li jista’ kollox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ħalaq is-sema u </a:t>
            </a:r>
            <a:endParaRPr lang="en-GB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l-art, dak kollu li jidher u dak li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jidhirx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2808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90656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f’Mulej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wieħed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Ġesù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Kristu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Iben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waħdieni ta’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qabel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kull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żmien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71051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9"/>
          <p:cNvSpPr>
            <a:spLocks noChangeArrowheads="1"/>
          </p:cNvSpPr>
          <p:nvPr/>
        </p:nvSpPr>
        <p:spPr bwMode="auto">
          <a:xfrm>
            <a:off x="286607" y="257983"/>
            <a:ext cx="22826535" cy="120186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dawl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veru,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imnissel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mhux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magħmul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natura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waħda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al-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Missier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bih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sar</a:t>
            </a:r>
            <a:r>
              <a:rPr lang="mt-MT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spc="-15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kollox</a:t>
            </a:r>
            <a:r>
              <a:rPr lang="en-US" altLang="en-US" sz="15500" spc="-15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  <a:r>
              <a:rPr lang="en-US" altLang="en-US" sz="15500" spc="-150" dirty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83659555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9"/>
          <p:cNvSpPr>
            <a:spLocks noChangeArrowheads="1"/>
          </p:cNvSpPr>
          <p:nvPr/>
        </p:nvSpPr>
        <p:spPr bwMode="auto">
          <a:xfrm>
            <a:off x="322611" y="239975"/>
            <a:ext cx="22754528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Niżel mis-smewwiet għalina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l-bnedmin u għall-fidwa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tagħna. 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ġisem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bis-se</a:t>
            </a:r>
            <a:r>
              <a:rPr lang="mt-M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tal-Ispirtu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minn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Marija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Verġni</a:t>
            </a:r>
            <a:endParaRPr lang="mt-MT" altLang="en-US" sz="15500" dirty="0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804252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239975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sar bniedem. Sallbuh għalina, bata taħt Ponzju Pilatu, miet u difnuh, u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fit-tielet jum qam minn bejn l-imwiet, skont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37530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il-Kotba mqaddsa,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tela’ s-sema, u qieghed fuq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it-IT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il-lemin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tal-Missier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għandu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jerġa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jiġi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bil-glorja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biex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jagħmel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ħaqq</a:t>
            </a:r>
            <a:endParaRPr lang="mt-MT" altLang="en-US" sz="155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3034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2561463"/>
            <a:ext cx="22610512" cy="747706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Mulej, la titbegħidx minni;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qawwa tiegħi, fittex għinni!</a:t>
            </a:r>
          </a:p>
        </p:txBody>
      </p:sp>
    </p:spTree>
    <p:extLst>
      <p:ext uri="{BB962C8B-B14F-4D97-AF65-F5344CB8AC3E}">
        <p14:creationId xmlns:p14="http://schemas.microsoft.com/office/powerpoint/2010/main" val="894755107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250603" y="329991"/>
            <a:ext cx="22826535" cy="1201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ħajjin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u mill-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mejtin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u 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saltna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tiegħu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ma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jkollhiex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tmiem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. U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fl-Ispirtu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s-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Santu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,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Mulej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jagħti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l-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ħajja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li </a:t>
            </a:r>
            <a:r>
              <a:rPr lang="en-US" altLang="en-US" sz="155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ġej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mill-Missier u mill-Iben:</a:t>
            </a:r>
            <a:r>
              <a:rPr lang="en-US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785851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li Hu meqjum u mweġġah flimkien mal-Missier u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mal-Iben. Hu li tkellem b’fomm il-profeti.</a:t>
            </a:r>
          </a:p>
        </p:txBody>
      </p:sp>
    </p:spTree>
    <p:extLst>
      <p:ext uri="{BB962C8B-B14F-4D97-AF65-F5344CB8AC3E}">
        <p14:creationId xmlns:p14="http://schemas.microsoft.com/office/powerpoint/2010/main" val="2279391436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1483291"/>
            <a:ext cx="22754527" cy="96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fi Knisja waħda, qaddisa, kattolika, appostolika.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Nistqarr magħmudija waħda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għall-maħfra tad-dnubiet. </a:t>
            </a:r>
          </a:p>
        </p:txBody>
      </p:sp>
    </p:spTree>
    <p:extLst>
      <p:ext uri="{BB962C8B-B14F-4D97-AF65-F5344CB8AC3E}">
        <p14:creationId xmlns:p14="http://schemas.microsoft.com/office/powerpoint/2010/main" val="2660992523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9"/>
          <p:cNvSpPr>
            <a:spLocks noChangeArrowheads="1"/>
          </p:cNvSpPr>
          <p:nvPr/>
        </p:nvSpPr>
        <p:spPr bwMode="auto">
          <a:xfrm>
            <a:off x="322611" y="2411562"/>
            <a:ext cx="22754527" cy="724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U nistenna l-qawma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mill-imwiet, u l-ħajja </a:t>
            </a:r>
          </a:p>
          <a:p>
            <a:pPr algn="ctr" defTabSz="1680027" eaLnBrk="1" hangingPunct="1">
              <a:spcBef>
                <a:spcPct val="0"/>
              </a:spcBef>
              <a:buNone/>
              <a:defRPr/>
            </a:pPr>
            <a:r>
              <a:rPr lang="fi-FI" altLang="en-US" sz="155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taż-żmien li ġej. Ammen.</a:t>
            </a:r>
            <a:endParaRPr lang="en-US" altLang="en-US" sz="992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435418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8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3554262"/>
            <a:ext cx="22538504" cy="534700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R/.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tiegħi, Alla tiegħi, għaliex tlaqtni?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744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1280731"/>
            <a:ext cx="22610512" cy="10038525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Inxandar ismek lil ħuti;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infaħħrek f’nofs il-ġemgħa.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Faħħru l-Mulej, intom li tibżgħu minnu;</a:t>
            </a:r>
          </a:p>
        </p:txBody>
      </p:sp>
    </p:spTree>
    <p:extLst>
      <p:ext uri="{BB962C8B-B14F-4D97-AF65-F5344CB8AC3E}">
        <p14:creationId xmlns:p14="http://schemas.microsoft.com/office/powerpoint/2010/main" val="3100046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619" y="1499918"/>
            <a:ext cx="22610512" cy="976862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sebbħuh ilkoll, nisel Ġakobb!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ibżgħu minnu lkoll, ulied Iżrael!</a:t>
            </a:r>
          </a:p>
        </p:txBody>
      </p:sp>
    </p:spTree>
    <p:extLst>
      <p:ext uri="{BB962C8B-B14F-4D97-AF65-F5344CB8AC3E}">
        <p14:creationId xmlns:p14="http://schemas.microsoft.com/office/powerpoint/2010/main" val="152449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547" y="3059634"/>
            <a:ext cx="23399750" cy="64807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mill-Ktieb tal-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Profeta Isaija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 50, 4-7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0623" y="3554262"/>
            <a:ext cx="22538504" cy="5347001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R/.</a:t>
            </a:r>
            <a:r>
              <a:rPr lang="es-ES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tiegħi, Alla tiegħi, għaliex tlaqtni?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53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35498"/>
            <a:ext cx="23399750" cy="892899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Qari mill-Ittra ta’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Pawl Appostlu 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lill-Filippin</a:t>
            </a:r>
            <a:endParaRPr lang="en-GB" sz="1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Fil 2, 6-11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205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51322"/>
            <a:ext cx="22898544" cy="1209734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Ġesù Kristu li għad li kellu n-natura ta’ Alla,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ma qagħadx ifittex tiegħu li hu daqs Alla,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iżda xejjen lilu nnifsu billi ħa n-natura ta’</a:t>
            </a:r>
          </a:p>
        </p:txBody>
      </p:sp>
    </p:spTree>
    <p:extLst>
      <p:ext uri="{BB962C8B-B14F-4D97-AF65-F5344CB8AC3E}">
        <p14:creationId xmlns:p14="http://schemas.microsoft.com/office/powerpoint/2010/main" val="33557926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51322"/>
            <a:ext cx="22898544" cy="1209734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lsir,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sar jixbah lill-bnedmin, u deher minn barra bħala bniedem;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ċekken lilu nnifsu, billi obda sal-mewt,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anzi sal-mewt tas-salib.</a:t>
            </a:r>
          </a:p>
        </p:txBody>
      </p:sp>
    </p:spTree>
    <p:extLst>
      <p:ext uri="{BB962C8B-B14F-4D97-AF65-F5344CB8AC3E}">
        <p14:creationId xmlns:p14="http://schemas.microsoft.com/office/powerpoint/2010/main" val="17168894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51322"/>
            <a:ext cx="22898544" cy="1209734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Għalhekk Alla għollieh sas-smewwiet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u żejnu </a:t>
            </a:r>
            <a:endParaRPr lang="en-GB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bl-isem li hu fuq kull isem,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biex fl-isem ta’ Ġesù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– fis-sema, fl-art u f’qiegħ</a:t>
            </a:r>
          </a:p>
        </p:txBody>
      </p:sp>
    </p:spTree>
    <p:extLst>
      <p:ext uri="{BB962C8B-B14F-4D97-AF65-F5344CB8AC3E}">
        <p14:creationId xmlns:p14="http://schemas.microsoft.com/office/powerpoint/2010/main" val="2056959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483570"/>
            <a:ext cx="22898544" cy="7632848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spc="-300" dirty="0">
                <a:latin typeface="Times New Roman" pitchFamily="18" charset="0"/>
                <a:cs typeface="Times New Roman" pitchFamily="18" charset="0"/>
              </a:rPr>
              <a:t>l-art –</a:t>
            </a:r>
            <a:r>
              <a:rPr lang="en-GB" altLang="mt-MT" sz="16000" spc="-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spc="-300" dirty="0">
                <a:latin typeface="Times New Roman" pitchFamily="18" charset="0"/>
                <a:cs typeface="Times New Roman" pitchFamily="18" charset="0"/>
              </a:rPr>
              <a:t>il-ħlejjaq kollha jinżlu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għarrkubbtejhom,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u kull ilsien jistqarr:</a:t>
            </a:r>
            <a:endParaRPr lang="mt-MT" altLang="mt-MT" sz="16000" spc="-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0018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2663590"/>
            <a:ext cx="22898544" cy="727280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“Ġesù Kristu hu l-Mulej”,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għall-glorja ta’ Alla </a:t>
            </a:r>
            <a:endParaRPr lang="en-GB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l-Missier.</a:t>
            </a:r>
          </a:p>
        </p:txBody>
      </p:sp>
    </p:spTree>
    <p:extLst>
      <p:ext uri="{BB962C8B-B14F-4D97-AF65-F5344CB8AC3E}">
        <p14:creationId xmlns:p14="http://schemas.microsoft.com/office/powerpoint/2010/main" val="567235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07706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5713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696" y="2411148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defTabSz="999988"/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defTabSz="999988"/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defTabSz="999988"/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56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2663590"/>
            <a:ext cx="22754528" cy="7272808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Minħabba fina Kristu obda sal-mewt, anzi </a:t>
            </a:r>
            <a:endParaRPr lang="en-GB" altLang="mt-MT" sz="1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sal-mewt tas-salib.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1295438"/>
            <a:ext cx="22898544" cy="10009112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Sidi l-Mulej tani lsien ta’ wieħed jitgħallem,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biex nagħraf ngħin </a:t>
            </a:r>
            <a:endParaRPr lang="en-GB" altLang="mt-MT" sz="160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lill-għajjien b’xi kelma.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2611" y="1439454"/>
            <a:ext cx="22754528" cy="972108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Għalhekk Alla għollieh sas-smewwiet,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 żejnu bl-isem li hu fuq kull isem.</a:t>
            </a:r>
            <a:endParaRPr lang="mt-MT" altLang="mt-MT" sz="14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4799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04 Glorja u Tifhir">
            <a:hlinkClick r:id="" action="ppaction://media"/>
            <a:extLst>
              <a:ext uri="{FF2B5EF4-FFF2-40B4-BE49-F238E27FC236}">
                <a16:creationId xmlns:a16="http://schemas.microsoft.com/office/drawing/2014/main" id="{B20966CC-AF2C-4962-96C5-605B591ABE7E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1542936" y="11347268"/>
            <a:ext cx="621275" cy="621275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35858729-F948-4268-BAF6-A587EE249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696" y="2411148"/>
            <a:ext cx="13862357" cy="777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489" tIns="101244" rIns="202489" bIns="101244" numCol="1" anchor="ctr" anchorCtr="0" compatLnSpc="1">
            <a:prstTxWarp prst="textNoShape">
              <a:avLst/>
            </a:prstTxWarp>
            <a:spAutoFit/>
          </a:bodyPr>
          <a:lstStyle/>
          <a:p>
            <a:pPr defTabSz="999988"/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Glorja u Tifħir </a:t>
            </a:r>
          </a:p>
          <a:p>
            <a:pPr defTabSz="999988"/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Glorja u Tifħir</a:t>
            </a:r>
          </a:p>
          <a:p>
            <a:pPr defTabSz="999988"/>
            <a:r>
              <a:rPr lang="mt-MT" sz="16404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Lilek Kristu</a:t>
            </a:r>
            <a:endParaRPr lang="en-US" sz="16404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18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35498"/>
            <a:ext cx="23399750" cy="8928992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Il-Passjoni ta’ Sidna Ġesù Kristu skont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San Mark</a:t>
            </a:r>
          </a:p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0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Mk 14, 1 - 15, 47</a:t>
            </a:r>
            <a:endParaRPr lang="en-US" sz="10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41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196460"/>
            <a:ext cx="22625368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Kien għad baqa’ jumejn għall-Għid u għall-Ażżmi, u l-qassisin il-kbar u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l-kittieba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69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196460"/>
            <a:ext cx="22625368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bdew ifittxu kif jaqbdu lil Ġesù bil-qerq ta’ moħħhom u jagħtuh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il-mewt. Għax bdew jgħidu:</a:t>
            </a:r>
            <a:endParaRPr lang="en-GB" sz="16000" spc="-3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2230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2427566"/>
            <a:ext cx="22625368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“Mhux fil-festa, li ma tqumx xi rewwixta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fil-poplu.”</a:t>
            </a:r>
            <a:endParaRPr lang="en-GB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2660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Ġesù kien qiegħed jiekol għand Xmun il-lebbruż f’Betanja. Daħlet mara, b’vażett tal-alabastru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biż-żejt ifuħ ta’ nard pur,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4459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jiswa ħafna, kissret għonq il-vażett, u ferrgħet iż-żejt </a:t>
            </a: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fuq ras Ġesù. U kien hemm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xi wħud li bdew jitmasħnu bejniethom u jgħidu: </a:t>
            </a:r>
          </a:p>
        </p:txBody>
      </p:sp>
    </p:spTree>
    <p:extLst>
      <p:ext uri="{BB962C8B-B14F-4D97-AF65-F5344CB8AC3E}">
        <p14:creationId xmlns:p14="http://schemas.microsoft.com/office/powerpoint/2010/main" val="2705154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“Dal-ħala kollu ta’ fwieħa għalfejn?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Dil-fwieħa setgħet iġġib aktar minn tliet mitt dinar u jingħataw lill-foqra.” </a:t>
            </a:r>
          </a:p>
        </p:txBody>
      </p:sp>
    </p:spTree>
    <p:extLst>
      <p:ext uri="{BB962C8B-B14F-4D97-AF65-F5344CB8AC3E}">
        <p14:creationId xmlns:p14="http://schemas.microsoft.com/office/powerpoint/2010/main" val="19135683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3658673"/>
            <a:ext cx="22625368" cy="5138180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bdew jeħduha magħha. Imma Ġesù qal: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49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35298"/>
            <a:ext cx="22898544" cy="1242067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Ta’ kull filgħodu jqajjimli lil widinti,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biex nisma’ bħal wieħed jitgħallem.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Sidi l-Mulej fetaħli widinti,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u jiena ma webbistx rasi,</a:t>
            </a:r>
          </a:p>
        </p:txBody>
      </p:sp>
    </p:spTree>
    <p:extLst>
      <p:ext uri="{BB962C8B-B14F-4D97-AF65-F5344CB8AC3E}">
        <p14:creationId xmlns:p14="http://schemas.microsoft.com/office/powerpoint/2010/main" val="1209865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-36710"/>
            <a:ext cx="22625368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“Ħalluha; għala qegħdin iddejquha? Ħaġa tajba għamlet miegħi. Il-foqra ssibuhom dejjem magħkom, 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236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u tistgħu tgħinuhom kull meta tridu. Imma lili mhux dejjem se ssibuni magħkom. Hi għamlet li setgħet;</a:t>
            </a:r>
          </a:p>
        </p:txBody>
      </p:sp>
    </p:spTree>
    <p:extLst>
      <p:ext uri="{BB962C8B-B14F-4D97-AF65-F5344CB8AC3E}">
        <p14:creationId xmlns:p14="http://schemas.microsoft.com/office/powerpoint/2010/main" val="15560439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170694"/>
            <a:ext cx="22625368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dilkitli ġismi bil-fwieħa għad-difna minn qabel. 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Tassew ngħidilkom, li kull fejn jixxandar l-Evanġelju fid-dinja kollha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331953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7191" y="3658673"/>
            <a:ext cx="22625368" cy="5138180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li għamlet din jingħad ukoll, b’tifkira tagħha.” </a:t>
            </a:r>
          </a:p>
        </p:txBody>
      </p:sp>
    </p:spTree>
    <p:extLst>
      <p:ext uri="{BB962C8B-B14F-4D97-AF65-F5344CB8AC3E}">
        <p14:creationId xmlns:p14="http://schemas.microsoft.com/office/powerpoint/2010/main" val="32253241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23012559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Imbagħad Ġuda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l-Iskarjota, wieħed mit</a:t>
            </a:r>
            <a:r>
              <a:rPr lang="mt-MT" sz="16000" spc="-300" dirty="0">
                <a:latin typeface="Times New Roman" panose="02020603050405020304" pitchFamily="18" charset="0"/>
                <a:ea typeface="Calibri" panose="020F0502020204030204" pitchFamily="34" charset="0"/>
              </a:rPr>
              <a:t>-t</a:t>
            </a: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nax, mar għand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il-qassisin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il-kbar biex jagħtihom lil Ġesù f’idejhom.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5099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Għal din l-aħbar ferħu </a:t>
            </a: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ħafna, u wegħduh li jagħtuh xi flus.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hu beda jfittex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il-waqt tajjeb biex jagħtihom lil Ġesù f’idejhom. </a:t>
            </a:r>
          </a:p>
        </p:txBody>
      </p:sp>
    </p:spTree>
    <p:extLst>
      <p:ext uri="{BB962C8B-B14F-4D97-AF65-F5344CB8AC3E}">
        <p14:creationId xmlns:p14="http://schemas.microsoft.com/office/powerpoint/2010/main" val="7610365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Fl-ewwel jum tal-Ażżmi, meta kienu jissagrifikaw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il-ħaruf tal-Għid,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id-dixxipli tiegħu qalulu: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5889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2427566"/>
            <a:ext cx="23008845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“Fejn tridna mmorru nħejju biex tiekol l-ikla tal-Għid?” </a:t>
            </a:r>
          </a:p>
        </p:txBody>
      </p:sp>
    </p:spTree>
    <p:extLst>
      <p:ext uri="{BB962C8B-B14F-4D97-AF65-F5344CB8AC3E}">
        <p14:creationId xmlns:p14="http://schemas.microsoft.com/office/powerpoint/2010/main" val="1149112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8595" y="2427566"/>
            <a:ext cx="23008845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Imbagħad hu bagħat tnejn mid-dixxipli tiegħu u qalilhom: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9599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“Morru l-belt, u tiltaqgħu ma’ raġel iġorr ġarra ilma. Morru warajh, u għidu lil sid id-dar ta’ fejn tarawh dieħel, </a:t>
            </a:r>
          </a:p>
        </p:txBody>
      </p:sp>
    </p:spTree>
    <p:extLst>
      <p:ext uri="{BB962C8B-B14F-4D97-AF65-F5344CB8AC3E}">
        <p14:creationId xmlns:p14="http://schemas.microsoft.com/office/powerpoint/2010/main" val="1571268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35298"/>
            <a:ext cx="22898544" cy="1242067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ma rġajtx lura.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Tajt dahri lil dawk li kienu jsawtuni,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ħaddejja lil dawk li kien jnittfuli lħiti;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ma ħbejtx wiċċi mit-tagħjir u l-bżieq.</a:t>
            </a:r>
          </a:p>
        </p:txBody>
      </p:sp>
    </p:spTree>
    <p:extLst>
      <p:ext uri="{BB962C8B-B14F-4D97-AF65-F5344CB8AC3E}">
        <p14:creationId xmlns:p14="http://schemas.microsoft.com/office/powerpoint/2010/main" val="41579649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‘Qallek l-Imgħallem: Fejn hi l-kamra tiegħi li fiha nista’ niekol l-ikla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tal-Għid mad-dixxipli tiegħi?’ </a:t>
            </a:r>
          </a:p>
        </p:txBody>
      </p:sp>
    </p:spTree>
    <p:extLst>
      <p:ext uri="{BB962C8B-B14F-4D97-AF65-F5344CB8AC3E}">
        <p14:creationId xmlns:p14="http://schemas.microsoft.com/office/powerpoint/2010/main" val="9460127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U hu jurikhom kamra kbira fuq, mgħammra u lesta. Ħejjulna hemmhekk.”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1669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d-dixxipli marru u daħlu fil-belt u sabu kollox kif kien qalilhom hu; u ħejjew l-ikla tal-Għid.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206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Għall-ħin ta’ filgħaxija Ġesù ġie mat-Tnax. U kif kienu fuq il-mejda jieklu qal: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8528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“Tassew ngħidilkom, li wieħed minnkom se jittradini, wieħed li qiegħed jiekol miegħi.”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6854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Huma bdew isewdu qalbhom, u wieħed wara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l-ieħor staqsewh: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“Jaqaw jien?”</a:t>
            </a:r>
            <a:endParaRPr lang="en-GB" sz="1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9423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Qalilhom: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“Wieħed mit-Tnax, li qiegħed ibill il-ħobż fi platt wieħed miegħi. Għax Bin il-bniedem imur,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0608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kif hemm miktub fuqu; imma ħażin għalih dak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il-bniedem li permezz tiegħu Bin il-bniedem ikun mogħti f’idejn </a:t>
            </a:r>
          </a:p>
        </p:txBody>
      </p:sp>
    </p:spTree>
    <p:extLst>
      <p:ext uri="{BB962C8B-B14F-4D97-AF65-F5344CB8AC3E}">
        <p14:creationId xmlns:p14="http://schemas.microsoft.com/office/powerpoint/2010/main" val="45087914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l-għedewwa! Kien ikun aħjar għalih dak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il-bniedem li kieku ma twieled xejn!”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13658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Huma u jieklu, ħa l-ħobż f’idejh, qal il-barka, qasmu, newwilhulhom u qal: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240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603" y="144016"/>
            <a:ext cx="22898544" cy="12420674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Sidi l-Mulej jgħinni,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għalhekk ma nitħawwadx;</a:t>
            </a:r>
          </a:p>
          <a:p>
            <a:pPr marL="0" indent="0" eaLnBrk="1" hangingPunct="1">
              <a:spcBef>
                <a:spcPct val="0"/>
              </a:spcBef>
              <a:buNone/>
            </a:pP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għalhekk għamilt wiċċi bħaż-żnied:</a:t>
            </a:r>
            <a:r>
              <a:rPr lang="en-GB" altLang="mt-MT" sz="16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altLang="mt-MT" sz="16000" dirty="0">
                <a:latin typeface="Times New Roman" pitchFamily="18" charset="0"/>
                <a:cs typeface="Times New Roman" pitchFamily="18" charset="0"/>
              </a:rPr>
              <a:t>jien naf li ma jkollix mniex nistħi.</a:t>
            </a:r>
            <a:endParaRPr lang="mt-MT" altLang="mt-MT" sz="16000" b="1" i="1" spc="-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736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0905" y="4889779"/>
            <a:ext cx="23008845" cy="267596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“Ħudu, dan hu ġismi.”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3996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Imbagħad ħa l-kalċi f’idejh, radd il-ħajr, u newwilhulhom, u lkoll xorbu minnu. U qalilhom: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0069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“Dan huwa demmi,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id-demm tal-patt, li jixxerred għal ħafna. Tassew ngħidilkom, li ma nixrobx iżjed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7740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2427566"/>
            <a:ext cx="23008845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mill-frott tad-dielja sa dak in-nhar li nixrob inbid ġdid fis-Saltna ta’ Alla.”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74551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Imbagħad kantaw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is-salmi u ħarġu lejn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l-Għolja taż-Żebbuġ. U Ġesù qalilhom: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340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“Ilkoll se titħawdu, għax hu miktub: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‘Nidrob ir-ragħaj, u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n-nagħaġ jitferrxu’.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0555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2427566"/>
            <a:ext cx="23008845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Imma wara li nqum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mill-mewt, immur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il-Galilija qabilkom.”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772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Qallu Pietru: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  “Ukoll jekk jitfixkel kulħadd, jiena ma nitfixkilx.”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Qallu Ġesù: </a:t>
            </a:r>
          </a:p>
        </p:txBody>
      </p:sp>
    </p:spTree>
    <p:extLst>
      <p:ext uri="{BB962C8B-B14F-4D97-AF65-F5344CB8AC3E}">
        <p14:creationId xmlns:p14="http://schemas.microsoft.com/office/powerpoint/2010/main" val="18192479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“Tassew ngħidlek, li llum, dal-lejl stess, qabel ma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s-serduk ikun idden darbtejn, int tkun ġa ċħadtni tliet darbiet.” </a:t>
            </a:r>
          </a:p>
        </p:txBody>
      </p:sp>
    </p:spTree>
    <p:extLst>
      <p:ext uri="{BB962C8B-B14F-4D97-AF65-F5344CB8AC3E}">
        <p14:creationId xmlns:p14="http://schemas.microsoft.com/office/powerpoint/2010/main" val="27262894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Iżda Pietru tenna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bil-qawwa kollha: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“Le, ma niċħdekx, anqas jekk ikolli mmut miegħek!” </a:t>
            </a:r>
          </a:p>
        </p:txBody>
      </p:sp>
    </p:spTree>
    <p:extLst>
      <p:ext uri="{BB962C8B-B14F-4D97-AF65-F5344CB8AC3E}">
        <p14:creationId xmlns:p14="http://schemas.microsoft.com/office/powerpoint/2010/main" val="1996842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707706"/>
            <a:ext cx="2339975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Il-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Kelma</a:t>
            </a:r>
            <a:r>
              <a:rPr lang="en-GB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tal</a:t>
            </a:r>
            <a:r>
              <a:rPr lang="mt-MT" sz="1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-M</a:t>
            </a:r>
            <a:r>
              <a:rPr lang="en-GB" sz="16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ulej</a:t>
            </a:r>
            <a:endParaRPr lang="mt-MT" sz="1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Aft>
                <a:spcPct val="0"/>
              </a:spcAft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R:/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oddu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ħ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ajr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lil</a:t>
            </a:r>
            <a:r>
              <a:rPr lang="en-GB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42377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l-oħrajn ukoll, kollha qalu l-istess. Waslu f’qasam jismu Ġetsemani, u qal lid-dixxipli tiegħu: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8950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3658673"/>
            <a:ext cx="23008845" cy="5138180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“Oqogħdu bilqiegħda hawn sakemm nitlob.” </a:t>
            </a:r>
          </a:p>
        </p:txBody>
      </p:sp>
    </p:spTree>
    <p:extLst>
      <p:ext uri="{BB962C8B-B14F-4D97-AF65-F5344CB8AC3E}">
        <p14:creationId xmlns:p14="http://schemas.microsoft.com/office/powerpoint/2010/main" val="67466097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ħa miegħu lil Pietru u lil Ġakbu u lil Ġwanni, u bdew jaħkmuh il-biża’ u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d-dwejjaq. Qalilhom: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12621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2427566"/>
            <a:ext cx="23008845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“Inħossni mnikket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għall-mewt; ibqgħu hawn u ishru.”</a:t>
            </a:r>
            <a:endParaRPr lang="en-GB" sz="16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3310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Mexa kemmxejn ‘il quddiem, inxteħet fl-art, u talab li, jekk jista’ jkun titwarrab minnu dik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is-siegħa. U qal: </a:t>
            </a:r>
          </a:p>
        </p:txBody>
      </p:sp>
    </p:spTree>
    <p:extLst>
      <p:ext uri="{BB962C8B-B14F-4D97-AF65-F5344CB8AC3E}">
        <p14:creationId xmlns:p14="http://schemas.microsoft.com/office/powerpoint/2010/main" val="127154577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“Abbà, Missier, kollox jista’ jkun għalik; biegħed minni dan il-kalċi!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Iżda mhux li rrid jien, imma li trid int.” </a:t>
            </a:r>
          </a:p>
        </p:txBody>
      </p:sp>
    </p:spTree>
    <p:extLst>
      <p:ext uri="{BB962C8B-B14F-4D97-AF65-F5344CB8AC3E}">
        <p14:creationId xmlns:p14="http://schemas.microsoft.com/office/powerpoint/2010/main" val="376113305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3658673"/>
            <a:ext cx="23008845" cy="5138180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Ġie ħdejhom u sabhom reqdin, u qal lil Pietru: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61693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“Xmun, rieqed? Ma flaħtx tishar siegħa waħda! Ishru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u itolbu biex ma tidħlux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fit-tiġrib. L-ispirtu, iva, irid;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imma l-ġisem dgħajjef.” </a:t>
            </a:r>
          </a:p>
        </p:txBody>
      </p:sp>
    </p:spTree>
    <p:extLst>
      <p:ext uri="{BB962C8B-B14F-4D97-AF65-F5344CB8AC3E}">
        <p14:creationId xmlns:p14="http://schemas.microsoft.com/office/powerpoint/2010/main" val="11623611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raġa’ mar u tenna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l-istess talba. Mill-ġdid ġie u għal darb’oħra sabhom reqdin għax għajnejhom kienu tqal bin-ngħas;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297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ma għarfux x’jaqbu jgħidulu. Ġie għat-tielet darba u qalilhom: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“Torqdu issa u tistrieħu? Biżżejjed. Is-siegħa waslet;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47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0251" y="4286050"/>
            <a:ext cx="22332872" cy="5150973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  <a:defRPr/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Alla tiegħi, Alla tiegħi, għaliex tlaqtni?</a:t>
            </a:r>
            <a:endParaRPr lang="en-US" sz="16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251" y="611362"/>
            <a:ext cx="180844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mt-MT" sz="155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Salm Responsorjali</a:t>
            </a:r>
            <a:endParaRPr lang="en-US" sz="1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68029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araw li Bin il-bniedem se jkun mogħti f’idejn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il-midinbin. Qumu! Ejjew immorru! Ara, dak li se jittradini hu fil-qrib!”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1631754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Minnufih, kif kien għadu jitkellem, wasal Ġuda, wieħed mit-Tnax, b’ġemgħa nies miegħu, armati bis-sjuf u l-bsaten,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61104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mibgħuta mill-qassisin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il-kbar u mill-kittieba u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x-xjuħ. Issa dak li kien se jittradih kien tahom sinjal minn qabel u qalilhom: </a:t>
            </a:r>
          </a:p>
        </p:txBody>
      </p:sp>
    </p:spTree>
    <p:extLst>
      <p:ext uri="{BB962C8B-B14F-4D97-AF65-F5344CB8AC3E}">
        <p14:creationId xmlns:p14="http://schemas.microsoft.com/office/powerpoint/2010/main" val="38014154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solidFill>
                  <a:srgbClr val="0033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“Dak li nbusu huwa hu; aqbduh u morru bih mgħasses tajjeb.”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Malli mbagħad wasal, baqa’ sejjer fuqu u qallu: </a:t>
            </a:r>
          </a:p>
        </p:txBody>
      </p:sp>
    </p:spTree>
    <p:extLst>
      <p:ext uri="{BB962C8B-B14F-4D97-AF65-F5344CB8AC3E}">
        <p14:creationId xmlns:p14="http://schemas.microsoft.com/office/powerpoint/2010/main" val="153453096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“Rabbi.”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U biesu. Huma meddew idejhom fuqu u qabduh. Imma wieħed minn dawk ta’ madwaru silet is-sejf, </a:t>
            </a:r>
          </a:p>
        </p:txBody>
      </p:sp>
    </p:spTree>
    <p:extLst>
      <p:ext uri="{BB962C8B-B14F-4D97-AF65-F5344CB8AC3E}">
        <p14:creationId xmlns:p14="http://schemas.microsoft.com/office/powerpoint/2010/main" val="57921307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 daqqa bih lill-qaddej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tal-qassis il-kbir u qatagħlu widintu. Ġesù dar fuqhom u qalilhom: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60125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“Qiskom ħriġtu għal xi ħalliel, armati bis-sjuf u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l-bsaten biex taqbdu lili! Jien kuljum kont inkun </a:t>
            </a: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fostkom fit-tempju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77116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1196460"/>
            <a:ext cx="23008845" cy="10062605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spc="-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ngħallem </a:t>
            </a: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u ma żammejtunix. Imma dan kollu ġara biex isseħħ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l-Iskrittura.”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47069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Imbagħad id-dixxipli tiegħu kollha telquh u ħarbu. Wieħed żagħżugħ mar warajh imgeżwer b’liżar biss fuq xejn, </a:t>
            </a:r>
          </a:p>
        </p:txBody>
      </p:sp>
    </p:spTree>
    <p:extLst>
      <p:ext uri="{BB962C8B-B14F-4D97-AF65-F5344CB8AC3E}">
        <p14:creationId xmlns:p14="http://schemas.microsoft.com/office/powerpoint/2010/main" val="3029155235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qabduh; imma hu telqilhom il-liżar f’idejhom u ħarab għeri. Ħadu lil </a:t>
            </a:r>
            <a:r>
              <a:rPr lang="mt-MT" sz="16000" spc="-3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Ġesù għand il-qassis il-kbir,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nġabru l-qassisin il-kbar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59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2631" y="1259434"/>
            <a:ext cx="22394488" cy="100811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Dawk kollha li jarawni jidħku bija,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r>
              <a:rPr lang="mt-MT" altLang="mt-MT" sz="1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jgħajbuni, iħarrku rashom u jgħidu: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kollha u x-xjuħ u l-kittieba. Pietru kien baqa’ miexi warajh mill-bogħod sa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ġol-palazz tal-qassis il-kbir, u qagħad bilqiegħda </a:t>
            </a:r>
          </a:p>
        </p:txBody>
      </p:sp>
    </p:spTree>
    <p:extLst>
      <p:ext uri="{BB962C8B-B14F-4D97-AF65-F5344CB8AC3E}">
        <p14:creationId xmlns:p14="http://schemas.microsoft.com/office/powerpoint/2010/main" val="24056983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mal-qaddejja ħdejn in-nar għas-sħana. Il-qassisin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il-kbar u s-Sinedriju kollu bdew ifittxu xhieda kontra Ġesù biex jagħtuh il-mewt, </a:t>
            </a:r>
            <a:endParaRPr lang="en-GB" sz="16000" dirty="0">
              <a:solidFill>
                <a:prstClr val="black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196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 ma sabux. Tassew li kien hemm ħafna li xehdu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bil-qerq kontra tiegħu, imma x-xhieda tagħhom ma kinitx taqbel. </a:t>
            </a:r>
          </a:p>
        </p:txBody>
      </p:sp>
    </p:spTree>
    <p:extLst>
      <p:ext uri="{BB962C8B-B14F-4D97-AF65-F5344CB8AC3E}">
        <p14:creationId xmlns:p14="http://schemas.microsoft.com/office/powerpoint/2010/main" val="102765920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2499797"/>
            <a:ext cx="23008845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Imbagħad qamu xi wħud jagħtu xhieda qarrieqa kontra tiegħu u qalu: </a:t>
            </a:r>
          </a:p>
        </p:txBody>
      </p:sp>
    </p:spTree>
    <p:extLst>
      <p:ext uri="{BB962C8B-B14F-4D97-AF65-F5344CB8AC3E}">
        <p14:creationId xmlns:p14="http://schemas.microsoft.com/office/powerpoint/2010/main" val="161776612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“Aħna smajnieh jgħid, ‘Jiena nħott dan it-tempju mibni bl-idejn, u fi tlitt ijiem nibni ieħor li ma jkunx mibni bl-idejn!’ ”</a:t>
            </a:r>
            <a:endParaRPr lang="en-GB" sz="16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40214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Imma x-xhieda tagħhom anqas f’dan ma kienet taqbel. Imbagħad il-qassis il-kbir qam f’nofs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il-ġemgħa u staqsa lil Ġesù</a:t>
            </a:r>
          </a:p>
        </p:txBody>
      </p:sp>
    </p:spTree>
    <p:extLst>
      <p:ext uri="{BB962C8B-B14F-4D97-AF65-F5344CB8AC3E}">
        <p14:creationId xmlns:p14="http://schemas.microsoft.com/office/powerpoint/2010/main" val="40682703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“Xejn ma twieġeb? X’inhuma jixhdu dawn kontra tiegħek?”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Iżda hu baqa’ sieket u ma wieġeb xejn. </a:t>
            </a:r>
          </a:p>
        </p:txBody>
      </p:sp>
    </p:spTree>
    <p:extLst>
      <p:ext uri="{BB962C8B-B14F-4D97-AF65-F5344CB8AC3E}">
        <p14:creationId xmlns:p14="http://schemas.microsoft.com/office/powerpoint/2010/main" val="105378064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Mill-ġdid il-qassis il-kbir staqsieh u qallu: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“Int il-Messija, Bin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l-Imbierek?”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Ġesù wieġbu: </a:t>
            </a:r>
          </a:p>
        </p:txBody>
      </p:sp>
    </p:spTree>
    <p:extLst>
      <p:ext uri="{BB962C8B-B14F-4D97-AF65-F5344CB8AC3E}">
        <p14:creationId xmlns:p14="http://schemas.microsoft.com/office/powerpoint/2010/main" val="999106679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0603" y="0"/>
            <a:ext cx="23008845" cy="12524818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“Jien hu, u intom għad taraw lil Bin il-bniedem bilqiegħda n-naħa </a:t>
            </a:r>
          </a:p>
          <a:p>
            <a:pPr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tal-lemin tal-Qawwa u ġej fuq is-sħab tas-sema.” </a:t>
            </a:r>
          </a:p>
        </p:txBody>
      </p:sp>
    </p:spTree>
    <p:extLst>
      <p:ext uri="{BB962C8B-B14F-4D97-AF65-F5344CB8AC3E}">
        <p14:creationId xmlns:p14="http://schemas.microsoft.com/office/powerpoint/2010/main" val="426563513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5452" y="2499797"/>
            <a:ext cx="23008845" cy="7600393"/>
          </a:xfrm>
          <a:prstGeom prst="rect">
            <a:avLst/>
          </a:prstGeom>
        </p:spPr>
        <p:txBody>
          <a:bodyPr wrap="square" lIns="211685" tIns="105844" rIns="211685" bIns="105844">
            <a:spAutoFit/>
          </a:bodyPr>
          <a:lstStyle/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b="1" i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</a:t>
            </a:r>
            <a:r>
              <a:rPr lang="mt-MT" sz="1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Imbagħad il-qassis </a:t>
            </a:r>
          </a:p>
          <a:p>
            <a:pPr algn="l" defTabSz="1954335" fontAlgn="auto">
              <a:spcBef>
                <a:spcPts val="0"/>
              </a:spcBef>
              <a:spcAft>
                <a:spcPts val="0"/>
              </a:spcAft>
            </a:pPr>
            <a:r>
              <a:rPr lang="mt-MT" sz="16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il-kbir ċarrat l-ilbies ta’ fuqu u qal: </a:t>
            </a:r>
          </a:p>
        </p:txBody>
      </p:sp>
    </p:spTree>
    <p:extLst>
      <p:ext uri="{BB962C8B-B14F-4D97-AF65-F5344CB8AC3E}">
        <p14:creationId xmlns:p14="http://schemas.microsoft.com/office/powerpoint/2010/main" val="225066704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Maltese Times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1057</TotalTime>
  <Words>2998</Words>
  <Application>Microsoft Office PowerPoint</Application>
  <PresentationFormat>Custom</PresentationFormat>
  <Paragraphs>327</Paragraphs>
  <Slides>164</Slides>
  <Notes>14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164</vt:i4>
      </vt:variant>
    </vt:vector>
  </HeadingPairs>
  <TitlesOfParts>
    <vt:vector size="179" baseType="lpstr">
      <vt:lpstr>Arial</vt:lpstr>
      <vt:lpstr>Calibri</vt:lpstr>
      <vt:lpstr>Consolas</vt:lpstr>
      <vt:lpstr>Corbel</vt:lpstr>
      <vt:lpstr>Maltese Times Roman</vt:lpstr>
      <vt:lpstr>Segoe Script</vt:lpstr>
      <vt:lpstr>Times New Roman</vt:lpstr>
      <vt:lpstr>Wingdings</vt:lpstr>
      <vt:lpstr>Wingdings 2</vt:lpstr>
      <vt:lpstr>Wingdings 3</vt:lpstr>
      <vt:lpstr>Default Design</vt:lpstr>
      <vt:lpstr>13_Default Design</vt:lpstr>
      <vt:lpstr>3_Metro</vt:lpstr>
      <vt:lpstr>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Alfred Caruana</dc:creator>
  <cp:lastModifiedBy>Mercieca Glen</cp:lastModifiedBy>
  <cp:revision>70</cp:revision>
  <dcterms:created xsi:type="dcterms:W3CDTF">2011-05-17T18:28:43Z</dcterms:created>
  <dcterms:modified xsi:type="dcterms:W3CDTF">2024-03-13T07:37:20Z</dcterms:modified>
</cp:coreProperties>
</file>