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3" r:id="rId1"/>
    <p:sldMasterId id="2147483909" r:id="rId2"/>
  </p:sldMasterIdLst>
  <p:sldIdLst>
    <p:sldId id="338" r:id="rId3"/>
    <p:sldId id="258" r:id="rId4"/>
    <p:sldId id="351" r:id="rId5"/>
    <p:sldId id="352" r:id="rId6"/>
    <p:sldId id="353" r:id="rId7"/>
    <p:sldId id="379" r:id="rId8"/>
    <p:sldId id="354" r:id="rId9"/>
    <p:sldId id="355" r:id="rId10"/>
    <p:sldId id="380" r:id="rId11"/>
    <p:sldId id="356" r:id="rId12"/>
    <p:sldId id="341" r:id="rId13"/>
    <p:sldId id="256" r:id="rId14"/>
    <p:sldId id="381" r:id="rId15"/>
    <p:sldId id="374" r:id="rId16"/>
    <p:sldId id="276" r:id="rId17"/>
    <p:sldId id="376" r:id="rId18"/>
    <p:sldId id="359" r:id="rId19"/>
    <p:sldId id="275" r:id="rId20"/>
    <p:sldId id="362" r:id="rId21"/>
    <p:sldId id="360" r:id="rId22"/>
    <p:sldId id="274" r:id="rId23"/>
    <p:sldId id="363" r:id="rId24"/>
    <p:sldId id="387" r:id="rId25"/>
    <p:sldId id="361" r:id="rId26"/>
    <p:sldId id="621" r:id="rId27"/>
    <p:sldId id="345" r:id="rId28"/>
    <p:sldId id="622" r:id="rId29"/>
    <p:sldId id="346" r:id="rId30"/>
    <p:sldId id="264" r:id="rId31"/>
    <p:sldId id="364" r:id="rId32"/>
    <p:sldId id="386" r:id="rId33"/>
    <p:sldId id="365" r:id="rId34"/>
    <p:sldId id="366" r:id="rId35"/>
    <p:sldId id="367" r:id="rId36"/>
    <p:sldId id="368" r:id="rId37"/>
    <p:sldId id="369" r:id="rId38"/>
    <p:sldId id="370" r:id="rId39"/>
    <p:sldId id="371" r:id="rId40"/>
    <p:sldId id="382" r:id="rId41"/>
    <p:sldId id="375" r:id="rId42"/>
    <p:sldId id="372" r:id="rId43"/>
    <p:sldId id="383" r:id="rId44"/>
    <p:sldId id="384" r:id="rId45"/>
    <p:sldId id="385" r:id="rId46"/>
    <p:sldId id="348" r:id="rId47"/>
    <p:sldId id="295" r:id="rId48"/>
  </p:sldIdLst>
  <p:sldSz cx="23399750" cy="12599988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102850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205700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308551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411401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5142523" algn="l" defTabSz="205700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6171027" algn="l" defTabSz="205700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7199532" algn="l" defTabSz="205700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8228036" algn="l" defTabSz="205700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969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4C216D"/>
    <a:srgbClr val="0000CC"/>
    <a:srgbClr val="0000FF"/>
    <a:srgbClr val="006600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27" autoAdjust="0"/>
    <p:restoredTop sz="94640" autoAdjust="0"/>
  </p:normalViewPr>
  <p:slideViewPr>
    <p:cSldViewPr>
      <p:cViewPr varScale="1">
        <p:scale>
          <a:sx n="26" d="100"/>
          <a:sy n="26" d="100"/>
        </p:scale>
        <p:origin x="102" y="1248"/>
      </p:cViewPr>
      <p:guideLst>
        <p:guide orient="horz" pos="3969"/>
        <p:guide pos="7370"/>
      </p:guideLst>
    </p:cSldViewPr>
  </p:slideViewPr>
  <p:outlineViewPr>
    <p:cViewPr>
      <p:scale>
        <a:sx n="33" d="100"/>
        <a:sy n="33" d="100"/>
      </p:scale>
      <p:origin x="0" y="9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theme" Target="theme/theme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" y="2"/>
            <a:ext cx="934365" cy="1259415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2182" y="1251251"/>
            <a:ext cx="117810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6557" y="1251251"/>
            <a:ext cx="7312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7808" y="1251251"/>
            <a:ext cx="24375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8744" y="1251251"/>
            <a:ext cx="2031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8" y="9272077"/>
            <a:ext cx="186873" cy="31091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4058" y="8814159"/>
            <a:ext cx="186873" cy="41999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4058" y="8519576"/>
            <a:ext cx="186873" cy="253749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4058" y="8344577"/>
            <a:ext cx="186873" cy="13708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39975" y="7979992"/>
            <a:ext cx="19889788" cy="3628797"/>
          </a:xfrm>
        </p:spPr>
        <p:txBody>
          <a:bodyPr/>
          <a:lstStyle>
            <a:lvl1pPr marR="20250" algn="l">
              <a:defRPr sz="8858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39975" y="5207995"/>
            <a:ext cx="19889788" cy="2771998"/>
          </a:xfrm>
        </p:spPr>
        <p:txBody>
          <a:bodyPr lIns="203683" anchor="b"/>
          <a:lstStyle>
            <a:lvl1pPr marL="0" indent="0" algn="l">
              <a:spcBef>
                <a:spcPts val="0"/>
              </a:spcBef>
              <a:buNone/>
              <a:defRPr sz="4484">
                <a:solidFill>
                  <a:schemeClr val="tx1"/>
                </a:solidFill>
              </a:defRPr>
            </a:lvl1pPr>
            <a:lvl2pPr marL="1012488" indent="0" algn="ctr">
              <a:buNone/>
            </a:lvl2pPr>
            <a:lvl3pPr marL="2024975" indent="0" algn="ctr">
              <a:buNone/>
            </a:lvl3pPr>
            <a:lvl4pPr marL="3037463" indent="0" algn="ctr">
              <a:buNone/>
            </a:lvl4pPr>
            <a:lvl5pPr marL="4049951" indent="0" algn="ctr">
              <a:buNone/>
            </a:lvl5pPr>
            <a:lvl6pPr marL="5062438" indent="0" algn="ctr">
              <a:buNone/>
            </a:lvl6pPr>
            <a:lvl7pPr marL="6074926" indent="0" algn="ctr">
              <a:buNone/>
            </a:lvl7pPr>
            <a:lvl8pPr marL="7087414" indent="0" algn="ctr">
              <a:buNone/>
            </a:lvl8pPr>
            <a:lvl9pPr marL="8099902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1B682F-D1D6-4BE0-A91D-D0C82DBC2F36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EA163C-F8A8-42E5-9D06-FC9E460DDD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244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CB393-089C-4760-961A-370984922A1B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8AAC0-BC05-4684-9C8F-A1E10283AE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131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7"/>
            <a:ext cx="5069946" cy="10750823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9984" y="504587"/>
            <a:ext cx="15014839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5142D-C102-40F6-A43E-406D6522452D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31352-E51D-45CF-976E-9303124325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809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2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6" cy="32199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12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24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37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49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062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074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087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099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3CB2702-5D77-4190-8E74-36867EE22A4D}" type="datetimeFigureOut">
              <a:rPr lang="en-GB"/>
              <a:pPr>
                <a:defRPr/>
              </a:pPr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2A1B202-ED06-46AF-A222-EAACD39FED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317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0A20D62-C261-45C7-9FC6-9AFD7AA4A2BA}" type="datetimeFigureOut">
              <a:rPr lang="en-GB"/>
              <a:pPr>
                <a:defRPr/>
              </a:pPr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A268F14-622B-487E-A098-194AD11E68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244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7"/>
          </a:xfrm>
        </p:spPr>
        <p:txBody>
          <a:bodyPr anchor="t"/>
          <a:lstStyle>
            <a:lvl1pPr algn="l">
              <a:defRPr sz="8858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4484">
                <a:solidFill>
                  <a:schemeClr val="tx1">
                    <a:tint val="75000"/>
                  </a:schemeClr>
                </a:solidFill>
              </a:defRPr>
            </a:lvl1pPr>
            <a:lvl2pPr marL="1012488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2024975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3pPr>
            <a:lvl4pPr marL="3037463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4pPr>
            <a:lvl5pPr marL="4049951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5pPr>
            <a:lvl6pPr marL="5062438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6pPr>
            <a:lvl7pPr marL="6074926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7pPr>
            <a:lvl8pPr marL="7087414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8pPr>
            <a:lvl9pPr marL="8099902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2FB4FA5-E0B0-4DFC-9890-8B1F48D54199}" type="datetimeFigureOut">
              <a:rPr lang="en-GB"/>
              <a:pPr>
                <a:defRPr/>
              </a:pPr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AAE3621-BC98-4780-B904-4A22D41826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545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39999"/>
            <a:ext cx="10334889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89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0A78568-EF57-4586-B00F-EEB2EAB379E2}" type="datetimeFigureOut">
              <a:rPr lang="en-GB"/>
              <a:pPr>
                <a:defRPr/>
              </a:pPr>
              <a:t>26/02/2024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9F6EF71-0ADB-4866-8821-2F5E3FE5AC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614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488" indent="0">
              <a:buNone/>
              <a:defRPr sz="4484" b="1"/>
            </a:lvl2pPr>
            <a:lvl3pPr marL="2024975" indent="0">
              <a:buNone/>
              <a:defRPr sz="3937" b="1"/>
            </a:lvl3pPr>
            <a:lvl4pPr marL="3037463" indent="0">
              <a:buNone/>
              <a:defRPr sz="3500" b="1"/>
            </a:lvl4pPr>
            <a:lvl5pPr marL="4049951" indent="0">
              <a:buNone/>
              <a:defRPr sz="3500" b="1"/>
            </a:lvl5pPr>
            <a:lvl6pPr marL="5062438" indent="0">
              <a:buNone/>
              <a:defRPr sz="3500" b="1"/>
            </a:lvl6pPr>
            <a:lvl7pPr marL="6074926" indent="0">
              <a:buNone/>
              <a:defRPr sz="3500" b="1"/>
            </a:lvl7pPr>
            <a:lvl8pPr marL="7087414" indent="0">
              <a:buNone/>
              <a:defRPr sz="3500" b="1"/>
            </a:lvl8pPr>
            <a:lvl9pPr marL="80999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29"/>
            <a:ext cx="10338954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49" y="2820416"/>
            <a:ext cx="10343015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488" indent="0">
              <a:buNone/>
              <a:defRPr sz="4484" b="1"/>
            </a:lvl2pPr>
            <a:lvl3pPr marL="2024975" indent="0">
              <a:buNone/>
              <a:defRPr sz="3937" b="1"/>
            </a:lvl3pPr>
            <a:lvl4pPr marL="3037463" indent="0">
              <a:buNone/>
              <a:defRPr sz="3500" b="1"/>
            </a:lvl4pPr>
            <a:lvl5pPr marL="4049951" indent="0">
              <a:buNone/>
              <a:defRPr sz="3500" b="1"/>
            </a:lvl5pPr>
            <a:lvl6pPr marL="5062438" indent="0">
              <a:buNone/>
              <a:defRPr sz="3500" b="1"/>
            </a:lvl6pPr>
            <a:lvl7pPr marL="6074926" indent="0">
              <a:buNone/>
              <a:defRPr sz="3500" b="1"/>
            </a:lvl7pPr>
            <a:lvl8pPr marL="7087414" indent="0">
              <a:buNone/>
              <a:defRPr sz="3500" b="1"/>
            </a:lvl8pPr>
            <a:lvl9pPr marL="80999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3995829"/>
            <a:ext cx="10343015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42144ED-5252-49F1-BEC1-3E890E3C746D}" type="datetimeFigureOut">
              <a:rPr lang="en-GB"/>
              <a:pPr>
                <a:defRPr/>
              </a:pPr>
              <a:t>26/02/2024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3D410CF-89CF-41DD-9DF5-D441BEE8EA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6822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33D46B6-74E1-4D54-BE94-DEA2411CB9A6}" type="datetimeFigureOut">
              <a:rPr lang="en-GB"/>
              <a:pPr>
                <a:defRPr/>
              </a:pPr>
              <a:t>26/02/2024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401855F-9863-4BBD-B901-5C638BCF4D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0467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19F5E38-64A3-47B6-B44B-FD8DD07571A7}" type="datetimeFigureOut">
              <a:rPr lang="en-GB"/>
              <a:pPr>
                <a:defRPr/>
              </a:pPr>
              <a:t>26/02/2024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9BDE599-4789-4A54-ADE9-099D62CB63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7713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484"/>
            </a:lvl4pPr>
            <a:lvl5pPr>
              <a:defRPr sz="4484"/>
            </a:lvl5pPr>
            <a:lvl6pPr>
              <a:defRPr sz="4484"/>
            </a:lvl6pPr>
            <a:lvl7pPr>
              <a:defRPr sz="4484"/>
            </a:lvl7pPr>
            <a:lvl8pPr>
              <a:defRPr sz="4484"/>
            </a:lvl8pPr>
            <a:lvl9pPr>
              <a:defRPr sz="44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6"/>
            <a:ext cx="7698357" cy="8618742"/>
          </a:xfrm>
        </p:spPr>
        <p:txBody>
          <a:bodyPr/>
          <a:lstStyle>
            <a:lvl1pPr marL="0" indent="0">
              <a:buNone/>
              <a:defRPr sz="3062"/>
            </a:lvl1pPr>
            <a:lvl2pPr marL="1012488" indent="0">
              <a:buNone/>
              <a:defRPr sz="2625"/>
            </a:lvl2pPr>
            <a:lvl3pPr marL="2024975" indent="0">
              <a:buNone/>
              <a:defRPr sz="2187"/>
            </a:lvl3pPr>
            <a:lvl4pPr marL="3037463" indent="0">
              <a:buNone/>
              <a:defRPr sz="1968"/>
            </a:lvl4pPr>
            <a:lvl5pPr marL="4049951" indent="0">
              <a:buNone/>
              <a:defRPr sz="1968"/>
            </a:lvl5pPr>
            <a:lvl6pPr marL="5062438" indent="0">
              <a:buNone/>
              <a:defRPr sz="1968"/>
            </a:lvl6pPr>
            <a:lvl7pPr marL="6074926" indent="0">
              <a:buNone/>
              <a:defRPr sz="1968"/>
            </a:lvl7pPr>
            <a:lvl8pPr marL="7087414" indent="0">
              <a:buNone/>
              <a:defRPr sz="1968"/>
            </a:lvl8pPr>
            <a:lvl9pPr marL="80999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0976188-9478-466B-B3CF-B6EF07A1A3E7}" type="datetimeFigureOut">
              <a:rPr lang="en-GB"/>
              <a:pPr>
                <a:defRPr/>
              </a:pPr>
              <a:t>26/02/2024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623E2C1-C6FF-4438-95CA-FEE86D24F6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03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DE7A7-46EF-4D58-B503-89C7C3812A2F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36E33-39FC-4B37-847C-84391883F8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4285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 rtlCol="0">
            <a:normAutofit/>
          </a:bodyPr>
          <a:lstStyle>
            <a:lvl1pPr marL="0" indent="0">
              <a:buNone/>
              <a:defRPr sz="7108"/>
            </a:lvl1pPr>
            <a:lvl2pPr marL="1012488" indent="0">
              <a:buNone/>
              <a:defRPr sz="6234"/>
            </a:lvl2pPr>
            <a:lvl3pPr marL="2024975" indent="0">
              <a:buNone/>
              <a:defRPr sz="5359"/>
            </a:lvl3pPr>
            <a:lvl4pPr marL="3037463" indent="0">
              <a:buNone/>
              <a:defRPr sz="4484"/>
            </a:lvl4pPr>
            <a:lvl5pPr marL="4049951" indent="0">
              <a:buNone/>
              <a:defRPr sz="4484"/>
            </a:lvl5pPr>
            <a:lvl6pPr marL="5062438" indent="0">
              <a:buNone/>
              <a:defRPr sz="4484"/>
            </a:lvl6pPr>
            <a:lvl7pPr marL="6074926" indent="0">
              <a:buNone/>
              <a:defRPr sz="4484"/>
            </a:lvl7pPr>
            <a:lvl8pPr marL="7087414" indent="0">
              <a:buNone/>
              <a:defRPr sz="4484"/>
            </a:lvl8pPr>
            <a:lvl9pPr marL="8099902" indent="0">
              <a:buNone/>
              <a:defRPr sz="4484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2"/>
            <a:ext cx="14039850" cy="1478748"/>
          </a:xfrm>
        </p:spPr>
        <p:txBody>
          <a:bodyPr/>
          <a:lstStyle>
            <a:lvl1pPr marL="0" indent="0">
              <a:buNone/>
              <a:defRPr sz="3062"/>
            </a:lvl1pPr>
            <a:lvl2pPr marL="1012488" indent="0">
              <a:buNone/>
              <a:defRPr sz="2625"/>
            </a:lvl2pPr>
            <a:lvl3pPr marL="2024975" indent="0">
              <a:buNone/>
              <a:defRPr sz="2187"/>
            </a:lvl3pPr>
            <a:lvl4pPr marL="3037463" indent="0">
              <a:buNone/>
              <a:defRPr sz="1968"/>
            </a:lvl4pPr>
            <a:lvl5pPr marL="4049951" indent="0">
              <a:buNone/>
              <a:defRPr sz="1968"/>
            </a:lvl5pPr>
            <a:lvl6pPr marL="5062438" indent="0">
              <a:buNone/>
              <a:defRPr sz="1968"/>
            </a:lvl6pPr>
            <a:lvl7pPr marL="6074926" indent="0">
              <a:buNone/>
              <a:defRPr sz="1968"/>
            </a:lvl7pPr>
            <a:lvl8pPr marL="7087414" indent="0">
              <a:buNone/>
              <a:defRPr sz="1968"/>
            </a:lvl8pPr>
            <a:lvl9pPr marL="80999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AA94D59-B2EB-4B62-89DA-9D42C069BF1D}" type="datetimeFigureOut">
              <a:rPr lang="en-GB"/>
              <a:pPr>
                <a:defRPr/>
              </a:pPr>
              <a:t>26/02/2024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1FF6EB4-FDDB-49ED-B218-0408AAFF40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4704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3ED6505-F860-42C4-A86C-1AD5044C9BA6}" type="datetimeFigureOut">
              <a:rPr lang="en-GB"/>
              <a:pPr>
                <a:defRPr/>
              </a:pPr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C121487-DCF7-4EE4-BFF5-22815E8D90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3848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3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035E8EE-FC38-4275-8277-E6015114558D}" type="datetimeFigureOut">
              <a:rPr lang="en-GB"/>
              <a:pPr>
                <a:defRPr/>
              </a:pPr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F251964-01FF-4BF8-BD1B-CA43BE77E7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237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12357995" y="1971664"/>
            <a:ext cx="11058006" cy="10639990"/>
          </a:xfrm>
          <a:custGeom>
            <a:avLst/>
            <a:gdLst>
              <a:gd name="T0" fmla="*/ 0 w 2736"/>
              <a:gd name="T1" fmla="*/ 2147483647 h 3648"/>
              <a:gd name="T2" fmla="*/ 2147483647 w 2736"/>
              <a:gd name="T3" fmla="*/ 2147483647 h 3648"/>
              <a:gd name="T4" fmla="*/ 2147483647 w 2736"/>
              <a:gd name="T5" fmla="*/ 0 h 3648"/>
              <a:gd name="T6" fmla="*/ 2147483647 w 2736"/>
              <a:gd name="T7" fmla="*/ 2147483647 h 3648"/>
              <a:gd name="T8" fmla="*/ 2147483647 w 2736"/>
              <a:gd name="T9" fmla="*/ 2147483647 h 3648"/>
              <a:gd name="T10" fmla="*/ 2147483647 w 2736"/>
              <a:gd name="T11" fmla="*/ 2147483647 h 3648"/>
              <a:gd name="T12" fmla="*/ 0 w 2736"/>
              <a:gd name="T13" fmla="*/ 2147483647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02489" tIns="101244" rIns="202489" bIns="101244"/>
          <a:lstStyle/>
          <a:p>
            <a:endParaRPr lang="en-GB"/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958740" y="1"/>
            <a:ext cx="14108913" cy="12153739"/>
          </a:xfrm>
          <a:custGeom>
            <a:avLst/>
            <a:gdLst>
              <a:gd name="T0" fmla="*/ 0 w 3504"/>
              <a:gd name="T1" fmla="*/ 2147483647 h 4128"/>
              <a:gd name="T2" fmla="*/ 0 w 3504"/>
              <a:gd name="T3" fmla="*/ 2147483647 h 4128"/>
              <a:gd name="T4" fmla="*/ 2147483647 w 3504"/>
              <a:gd name="T5" fmla="*/ 2147483647 h 4128"/>
              <a:gd name="T6" fmla="*/ 2147483647 w 3504"/>
              <a:gd name="T7" fmla="*/ 0 h 4128"/>
              <a:gd name="T8" fmla="*/ 2147483647 w 3504"/>
              <a:gd name="T9" fmla="*/ 0 h 4128"/>
              <a:gd name="T10" fmla="*/ 2147483647 w 3504"/>
              <a:gd name="T11" fmla="*/ 2147483647 h 4128"/>
              <a:gd name="T12" fmla="*/ 0 w 3504"/>
              <a:gd name="T13" fmla="*/ 2147483647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02489" tIns="101244" rIns="202489" bIns="101244"/>
          <a:lstStyle/>
          <a:p>
            <a:endParaRPr lang="en-GB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12902483" y="2296524"/>
            <a:ext cx="7559993" cy="304278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89" tIns="101244" rIns="202489" bIns="101244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5209838" y="1"/>
            <a:ext cx="7019926" cy="78399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89" tIns="101244" rIns="202489" bIns="101244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5209838" y="7839993"/>
            <a:ext cx="8189912" cy="209999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89" tIns="101244" rIns="202489" bIns="101244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5209838" y="1"/>
            <a:ext cx="3509962" cy="78399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89" tIns="101244" rIns="202489" bIns="101244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15222028" y="7802078"/>
            <a:ext cx="5350254" cy="47979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89" tIns="101244" rIns="202489" bIns="101244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15209838" y="7839992"/>
            <a:ext cx="4094957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89" tIns="101244" rIns="202489" bIns="101244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5209838" y="2519998"/>
            <a:ext cx="8189912" cy="53199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89" tIns="101244" rIns="202489" bIns="101244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15209838" y="3219997"/>
            <a:ext cx="8189912" cy="461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89" tIns="101244" rIns="202489" bIns="101244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2534973" y="7839992"/>
            <a:ext cx="12674865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89" tIns="101244" rIns="202489" bIns="101244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1364985" y="7839992"/>
            <a:ext cx="13649854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89" tIns="101244" rIns="202489" bIns="101244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38428" y="4479997"/>
            <a:ext cx="14429846" cy="33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89" tIns="101244" rIns="202489" bIns="101244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938428" y="3919996"/>
            <a:ext cx="14429846" cy="39199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89" tIns="101244" rIns="202489" bIns="101244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11699876" y="7839992"/>
            <a:ext cx="3509962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89" tIns="101244" rIns="202489" bIns="101244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30306" y="737917"/>
            <a:ext cx="21762579" cy="163041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950615" y="1251251"/>
            <a:ext cx="69063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052179" y="1251251"/>
            <a:ext cx="69061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1145614" y="1251251"/>
            <a:ext cx="24375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flipH="1">
            <a:off x="1218738" y="1251251"/>
            <a:ext cx="24375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79675" y="1251251"/>
            <a:ext cx="93436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8982" y="2483385"/>
            <a:ext cx="14632644" cy="1795904"/>
          </a:xfrm>
        </p:spPr>
        <p:txBody>
          <a:bodyPr lIns="166649" bIns="0"/>
          <a:lstStyle>
            <a:lvl1pPr marL="121499" indent="0">
              <a:buNone/>
              <a:defRPr sz="4484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8982" y="940800"/>
            <a:ext cx="20872577" cy="1427998"/>
          </a:xfrm>
        </p:spPr>
        <p:txBody>
          <a:bodyPr tIns="129616"/>
          <a:lstStyle>
            <a:lvl1pPr algn="l">
              <a:buNone/>
              <a:defRPr sz="8421" b="0" cap="none" spc="-332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EC506C-D38C-43BD-9BAE-67258AA4ADB0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97A10C-1EB7-4691-BDC2-7319D36814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769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8" y="940800"/>
            <a:ext cx="21059776" cy="16799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8270" y="3252887"/>
            <a:ext cx="10334889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13155" y="3252887"/>
            <a:ext cx="10334889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39D657-DAAF-4C61-A7CE-854923708734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B275DB-4C9D-4153-B27E-CE8B861A6D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879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737917"/>
            <a:ext cx="22692882" cy="163041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3438" y="1251251"/>
            <a:ext cx="117810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873" y="1251251"/>
            <a:ext cx="69063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125" y="1251251"/>
            <a:ext cx="24375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" y="1251251"/>
            <a:ext cx="24375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381872" y="1251251"/>
            <a:ext cx="7312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flipH="1">
            <a:off x="483435" y="1251251"/>
            <a:ext cx="7312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580933" y="1251251"/>
            <a:ext cx="24375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654058" y="1251251"/>
            <a:ext cx="20311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4994" y="1251251"/>
            <a:ext cx="93438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859" y="940800"/>
            <a:ext cx="19889788" cy="1679999"/>
          </a:xfrm>
        </p:spPr>
        <p:txBody>
          <a:bodyPr/>
          <a:lstStyle>
            <a:lvl1pPr>
              <a:defRPr sz="8858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3324998"/>
            <a:ext cx="10338954" cy="1175414"/>
          </a:xfrm>
        </p:spPr>
        <p:txBody>
          <a:bodyPr anchor="ctr"/>
          <a:lstStyle>
            <a:lvl1pPr marL="161998" indent="0" algn="l">
              <a:buNone/>
              <a:defRPr sz="5359" b="1">
                <a:solidFill>
                  <a:schemeClr val="accent2"/>
                </a:solidFill>
              </a:defRPr>
            </a:lvl1pPr>
            <a:lvl2pPr>
              <a:buNone/>
              <a:defRPr sz="4484" b="1"/>
            </a:lvl2pPr>
            <a:lvl3pPr>
              <a:buNone/>
              <a:defRPr sz="3937" b="1"/>
            </a:lvl3pPr>
            <a:lvl4pPr>
              <a:buNone/>
              <a:defRPr sz="3500" b="1"/>
            </a:lvl4pPr>
            <a:lvl5pPr>
              <a:buNone/>
              <a:defRPr sz="35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1886749" y="3324998"/>
            <a:ext cx="10343015" cy="1175414"/>
          </a:xfrm>
        </p:spPr>
        <p:txBody>
          <a:bodyPr anchor="ctr"/>
          <a:lstStyle>
            <a:lvl1pPr marL="161998" indent="0">
              <a:buNone/>
              <a:defRPr sz="5359" b="1">
                <a:solidFill>
                  <a:schemeClr val="accent2"/>
                </a:solidFill>
              </a:defRPr>
            </a:lvl1pPr>
            <a:lvl2pPr>
              <a:buNone/>
              <a:defRPr sz="4484" b="1"/>
            </a:lvl2pPr>
            <a:lvl3pPr>
              <a:buNone/>
              <a:defRPr sz="3937" b="1"/>
            </a:lvl3pPr>
            <a:lvl4pPr>
              <a:buNone/>
              <a:defRPr sz="3500" b="1"/>
            </a:lvl4pPr>
            <a:lvl5pPr>
              <a:buNone/>
              <a:defRPr sz="35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169988" y="4517912"/>
            <a:ext cx="10338954" cy="7274393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4517912"/>
            <a:ext cx="10343015" cy="7274393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5C8545-7793-4029-A028-32A8AB24BFEB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CBFB8F-59A5-4598-9751-791E1ECE98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91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975" y="940800"/>
            <a:ext cx="19889788" cy="1679999"/>
          </a:xfrm>
        </p:spPr>
        <p:txBody>
          <a:bodyPr/>
          <a:lstStyle>
            <a:lvl1pPr>
              <a:defRPr sz="8858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63AF0-DBC8-4CB0-B9CD-4C59E05FFDC3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D9985-883E-4FD0-A095-83F814E686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075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9295F-A99D-4491-8B6D-8490182CE23B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0CAB7B-B473-4878-BCD7-B07BA15664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707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4981" y="501666"/>
            <a:ext cx="21059776" cy="2134998"/>
          </a:xfrm>
        </p:spPr>
        <p:txBody>
          <a:bodyPr anchor="ctr"/>
          <a:lstStyle>
            <a:lvl1pPr algn="l">
              <a:buNone/>
              <a:defRPr sz="7983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754982" y="2636665"/>
            <a:ext cx="6434931" cy="8399992"/>
          </a:xfrm>
        </p:spPr>
        <p:txBody>
          <a:bodyPr/>
          <a:lstStyle>
            <a:lvl1pPr marL="121499" indent="0">
              <a:buNone/>
              <a:defRPr sz="3937"/>
            </a:lvl1pPr>
            <a:lvl2pPr>
              <a:buNone/>
              <a:defRPr sz="2625"/>
            </a:lvl2pPr>
            <a:lvl3pPr>
              <a:buNone/>
              <a:defRPr sz="2187"/>
            </a:lvl3pPr>
            <a:lvl4pPr>
              <a:buNone/>
              <a:defRPr sz="1968"/>
            </a:lvl4pPr>
            <a:lvl5pPr>
              <a:buNone/>
              <a:defRPr sz="196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774907" y="2636665"/>
            <a:ext cx="14039850" cy="8399992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484"/>
            </a:lvl4pPr>
            <a:lvl5pPr>
              <a:defRPr sz="4484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BAADE-316B-4BD6-BFDA-FE055E752B04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ACD7F-4E65-48AC-844F-355A88B9A8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307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42490" y="1"/>
            <a:ext cx="22461324" cy="345041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930305" y="3462081"/>
            <a:ext cx="2247351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21838570" y="2193594"/>
            <a:ext cx="242082" cy="329058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88707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877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22228566" y="2473594"/>
            <a:ext cx="242082" cy="329058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88707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877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21338885" y="2663177"/>
            <a:ext cx="242084" cy="329060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887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877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2339976" y="810699"/>
            <a:ext cx="17549812" cy="1289301"/>
          </a:xfrm>
        </p:spPr>
        <p:txBody>
          <a:bodyPr anchor="b"/>
          <a:lstStyle>
            <a:lvl1pPr algn="l">
              <a:buNone/>
              <a:defRPr sz="4702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1805" y="3479385"/>
            <a:ext cx="22463760" cy="9113117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7108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2339976" y="2113123"/>
            <a:ext cx="17549812" cy="1259999"/>
          </a:xfrm>
        </p:spPr>
        <p:txBody>
          <a:bodyPr/>
          <a:lstStyle>
            <a:lvl1pPr marL="60749" indent="0">
              <a:spcBef>
                <a:spcPts val="0"/>
              </a:spcBef>
              <a:buNone/>
              <a:defRPr sz="3062">
                <a:solidFill>
                  <a:srgbClr val="FFFFFF"/>
                </a:solidFill>
              </a:defRPr>
            </a:lvl1pPr>
            <a:lvl2pPr>
              <a:defRPr sz="2625"/>
            </a:lvl2pPr>
            <a:lvl3pPr>
              <a:defRPr sz="2187"/>
            </a:lvl3pPr>
            <a:lvl4pPr>
              <a:defRPr sz="1968"/>
            </a:lvl4pPr>
            <a:lvl5pPr>
              <a:defRPr sz="196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16574823" y="102085"/>
            <a:ext cx="5459942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B8FA0E-FD61-4B22-AE1C-58DCD7182A85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9976" y="102085"/>
            <a:ext cx="14234847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034765" y="102085"/>
            <a:ext cx="1169988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05206E-20CF-4330-BD06-110856B33D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021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2"/>
            <a:ext cx="934365" cy="1259415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058" y="9272077"/>
            <a:ext cx="186873" cy="31091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4058" y="8814159"/>
            <a:ext cx="186873" cy="41999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4058" y="8519576"/>
            <a:ext cx="186873" cy="253749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8" y="8344577"/>
            <a:ext cx="186873" cy="13708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2182" y="1251251"/>
            <a:ext cx="117810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6557" y="1251251"/>
            <a:ext cx="7312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7808" y="1251251"/>
            <a:ext cx="24375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8744" y="1251251"/>
            <a:ext cx="2031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89" tIns="101244" rIns="202489" bIns="1012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339975" y="942083"/>
            <a:ext cx="19889788" cy="1679999"/>
          </a:xfrm>
          <a:prstGeom prst="rect">
            <a:avLst/>
          </a:prstGeom>
        </p:spPr>
        <p:txBody>
          <a:bodyPr vert="horz" lIns="185166" tIns="92583" rIns="185166" bIns="92583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339975" y="3278330"/>
            <a:ext cx="19889788" cy="8399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66" tIns="92583" rIns="185166" bIns="92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6574823" y="11789156"/>
            <a:ext cx="5459942" cy="670833"/>
          </a:xfrm>
          <a:prstGeom prst="rect">
            <a:avLst/>
          </a:prstGeom>
        </p:spPr>
        <p:txBody>
          <a:bodyPr vert="horz" lIns="185166" tIns="92583" rIns="185166" bIns="92583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06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12B47EF-013B-41D9-9158-0DA01A9C4F28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39976" y="11789156"/>
            <a:ext cx="14234847" cy="670833"/>
          </a:xfrm>
          <a:prstGeom prst="rect">
            <a:avLst/>
          </a:prstGeom>
        </p:spPr>
        <p:txBody>
          <a:bodyPr vert="horz" lIns="185166" tIns="92583" rIns="185166" bIns="92583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06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2034765" y="11789156"/>
            <a:ext cx="1169988" cy="670833"/>
          </a:xfrm>
          <a:prstGeom prst="rect">
            <a:avLst/>
          </a:prstGeom>
        </p:spPr>
        <p:txBody>
          <a:bodyPr vert="horz" lIns="185166" tIns="92583" rIns="185166" bIns="92583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625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78FA27B-770C-4E37-9561-9244806272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8858" kern="1200" spc="-222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5pPr>
      <a:lvl6pPr marL="1012488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6pPr>
      <a:lvl7pPr marL="2024975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7pPr>
      <a:lvl8pPr marL="3037463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8pPr>
      <a:lvl9pPr marL="4049951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9pPr>
      <a:extLst/>
    </p:titleStyle>
    <p:bodyStyle>
      <a:lvl1pPr marL="910537" indent="-759366" algn="l" rtl="0" eaLnBrk="0" fontAlgn="base" hangingPunct="0">
        <a:spcBef>
          <a:spcPts val="1551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6671" kern="1200">
          <a:solidFill>
            <a:schemeClr val="tx1"/>
          </a:solidFill>
          <a:latin typeface="+mn-lt"/>
          <a:ea typeface="+mn-ea"/>
          <a:cs typeface="+mn-cs"/>
        </a:defRPr>
      </a:lvl1pPr>
      <a:lvl2pPr marL="1638261" indent="-63280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5796" kern="1200">
          <a:solidFill>
            <a:schemeClr val="tx1"/>
          </a:solidFill>
          <a:latin typeface="+mn-lt"/>
          <a:ea typeface="+mn-ea"/>
          <a:cs typeface="+mn-cs"/>
        </a:defRPr>
      </a:lvl2pPr>
      <a:lvl3pPr marL="2204271" indent="-506244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5359" kern="1200">
          <a:solidFill>
            <a:schemeClr val="tx1"/>
          </a:solidFill>
          <a:latin typeface="+mn-lt"/>
          <a:ea typeface="+mn-ea"/>
          <a:cs typeface="+mn-cs"/>
        </a:defRPr>
      </a:lvl3pPr>
      <a:lvl4pPr marL="2791372" indent="-506244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4921" kern="1200">
          <a:solidFill>
            <a:schemeClr val="tx1"/>
          </a:solidFill>
          <a:latin typeface="+mn-lt"/>
          <a:ea typeface="+mn-ea"/>
          <a:cs typeface="+mn-cs"/>
        </a:defRPr>
      </a:lvl4pPr>
      <a:lvl5pPr marL="3280039" indent="-464057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4484" kern="1200">
          <a:solidFill>
            <a:schemeClr val="tx1"/>
          </a:solidFill>
          <a:latin typeface="+mn-lt"/>
          <a:ea typeface="+mn-ea"/>
          <a:cs typeface="+mn-cs"/>
        </a:defRPr>
      </a:lvl5pPr>
      <a:lvl6pPr marL="3786704" indent="-465745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4211949" indent="-40499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4637193" indent="-40499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5062438" indent="-40499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124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0249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0374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0499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0624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0749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08741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0999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169988" y="504584"/>
            <a:ext cx="21059776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66" tIns="92583" rIns="185166" bIns="925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69988" y="2939999"/>
            <a:ext cx="21059776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66" tIns="92583" rIns="185166" bIns="92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69988" y="11678323"/>
            <a:ext cx="5459942" cy="670833"/>
          </a:xfrm>
          <a:prstGeom prst="rect">
            <a:avLst/>
          </a:prstGeom>
        </p:spPr>
        <p:txBody>
          <a:bodyPr vert="horz" lIns="185166" tIns="92583" rIns="185166" bIns="92583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625">
                <a:solidFill>
                  <a:prstClr val="black">
                    <a:tint val="75000"/>
                  </a:prstClr>
                </a:solidFill>
                <a:latin typeface="Calibri"/>
                <a:cs typeface="Arial" pitchFamily="34" charset="0"/>
              </a:defRPr>
            </a:lvl1pPr>
          </a:lstStyle>
          <a:p>
            <a:pPr>
              <a:defRPr/>
            </a:pPr>
            <a:fld id="{5A1AC1E8-645B-4FCB-87C6-3E70A541D01E}" type="datetimeFigureOut">
              <a:rPr lang="en-GB"/>
              <a:pPr>
                <a:defRPr/>
              </a:pPr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94916" y="11678323"/>
            <a:ext cx="7409920" cy="670833"/>
          </a:xfrm>
          <a:prstGeom prst="rect">
            <a:avLst/>
          </a:prstGeom>
        </p:spPr>
        <p:txBody>
          <a:bodyPr vert="horz" lIns="185166" tIns="92583" rIns="185166" bIns="92583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625">
                <a:solidFill>
                  <a:prstClr val="black">
                    <a:tint val="75000"/>
                  </a:prstClr>
                </a:solidFill>
                <a:latin typeface="Calibri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69821" y="11678323"/>
            <a:ext cx="5459942" cy="670833"/>
          </a:xfrm>
          <a:prstGeom prst="rect">
            <a:avLst/>
          </a:prstGeom>
        </p:spPr>
        <p:txBody>
          <a:bodyPr vert="horz" lIns="185166" tIns="92583" rIns="185166" bIns="9258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625">
                <a:solidFill>
                  <a:prstClr val="black">
                    <a:tint val="75000"/>
                  </a:prstClr>
                </a:solidFill>
                <a:latin typeface="Calibri"/>
                <a:cs typeface="Arial" pitchFamily="34" charset="0"/>
              </a:defRPr>
            </a:lvl1pPr>
          </a:lstStyle>
          <a:p>
            <a:pPr>
              <a:defRPr/>
            </a:pPr>
            <a:fld id="{33BB5FBE-9828-4436-8909-68FACA15B9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8" r:id="rId1"/>
    <p:sldLayoutId id="2147483999" r:id="rId2"/>
    <p:sldLayoutId id="2147484000" r:id="rId3"/>
    <p:sldLayoutId id="2147484001" r:id="rId4"/>
    <p:sldLayoutId id="2147484002" r:id="rId5"/>
    <p:sldLayoutId id="2147484003" r:id="rId6"/>
    <p:sldLayoutId id="2147484004" r:id="rId7"/>
    <p:sldLayoutId id="2147484005" r:id="rId8"/>
    <p:sldLayoutId id="2147484006" r:id="rId9"/>
    <p:sldLayoutId id="2147484007" r:id="rId10"/>
    <p:sldLayoutId id="21474840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33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1"/>
          </a:solidFill>
          <a:latin typeface="Calibri" pitchFamily="34" charset="0"/>
        </a:defRPr>
      </a:lvl5pPr>
      <a:lvl6pPr marL="1012488" algn="ctr" rtl="0" fontAlgn="base">
        <a:spcBef>
          <a:spcPct val="0"/>
        </a:spcBef>
        <a:spcAft>
          <a:spcPct val="0"/>
        </a:spcAft>
        <a:defRPr sz="9733">
          <a:solidFill>
            <a:schemeClr val="tx1"/>
          </a:solidFill>
          <a:latin typeface="Calibri" pitchFamily="34" charset="0"/>
        </a:defRPr>
      </a:lvl6pPr>
      <a:lvl7pPr marL="2024975" algn="ctr" rtl="0" fontAlgn="base">
        <a:spcBef>
          <a:spcPct val="0"/>
        </a:spcBef>
        <a:spcAft>
          <a:spcPct val="0"/>
        </a:spcAft>
        <a:defRPr sz="9733">
          <a:solidFill>
            <a:schemeClr val="tx1"/>
          </a:solidFill>
          <a:latin typeface="Calibri" pitchFamily="34" charset="0"/>
        </a:defRPr>
      </a:lvl7pPr>
      <a:lvl8pPr marL="3037463" algn="ctr" rtl="0" fontAlgn="base">
        <a:spcBef>
          <a:spcPct val="0"/>
        </a:spcBef>
        <a:spcAft>
          <a:spcPct val="0"/>
        </a:spcAft>
        <a:defRPr sz="9733">
          <a:solidFill>
            <a:schemeClr val="tx1"/>
          </a:solidFill>
          <a:latin typeface="Calibri" pitchFamily="34" charset="0"/>
        </a:defRPr>
      </a:lvl8pPr>
      <a:lvl9pPr marL="4049951" algn="ctr" rtl="0" fontAlgn="base">
        <a:spcBef>
          <a:spcPct val="0"/>
        </a:spcBef>
        <a:spcAft>
          <a:spcPct val="0"/>
        </a:spcAft>
        <a:defRPr sz="9733">
          <a:solidFill>
            <a:schemeClr val="tx1"/>
          </a:solidFill>
          <a:latin typeface="Calibri" pitchFamily="34" charset="0"/>
        </a:defRPr>
      </a:lvl9pPr>
    </p:titleStyle>
    <p:bodyStyle>
      <a:lvl1pPr marL="759366" indent="-75936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108" kern="1200">
          <a:solidFill>
            <a:schemeClr val="tx1"/>
          </a:solidFill>
          <a:latin typeface="+mn-lt"/>
          <a:ea typeface="+mn-ea"/>
          <a:cs typeface="+mn-cs"/>
        </a:defRPr>
      </a:lvl1pPr>
      <a:lvl2pPr marL="1645293" indent="-63280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234" kern="1200">
          <a:solidFill>
            <a:schemeClr val="tx1"/>
          </a:solidFill>
          <a:latin typeface="+mn-lt"/>
          <a:ea typeface="+mn-ea"/>
          <a:cs typeface="+mn-cs"/>
        </a:defRPr>
      </a:lvl2pPr>
      <a:lvl3pPr marL="2531219" indent="-50624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5359" kern="1200">
          <a:solidFill>
            <a:schemeClr val="tx1"/>
          </a:solidFill>
          <a:latin typeface="+mn-lt"/>
          <a:ea typeface="+mn-ea"/>
          <a:cs typeface="+mn-cs"/>
        </a:defRPr>
      </a:lvl3pPr>
      <a:lvl4pPr marL="3543707" indent="-50624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484" kern="1200">
          <a:solidFill>
            <a:schemeClr val="tx1"/>
          </a:solidFill>
          <a:latin typeface="+mn-lt"/>
          <a:ea typeface="+mn-ea"/>
          <a:cs typeface="+mn-cs"/>
        </a:defRPr>
      </a:lvl4pPr>
      <a:lvl5pPr marL="4556195" indent="-50624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4484" kern="1200">
          <a:solidFill>
            <a:schemeClr val="tx1"/>
          </a:solidFill>
          <a:latin typeface="+mn-lt"/>
          <a:ea typeface="+mn-ea"/>
          <a:cs typeface="+mn-cs"/>
        </a:defRPr>
      </a:lvl5pPr>
      <a:lvl6pPr marL="5568682" indent="-506244" algn="l" defTabSz="2024975" rtl="0" eaLnBrk="1" latinLnBrk="0" hangingPunct="1">
        <a:spcBef>
          <a:spcPct val="20000"/>
        </a:spcBef>
        <a:buFont typeface="Arial" panose="020B0604020202020204" pitchFamily="34" charset="0"/>
        <a:buChar char="•"/>
        <a:defRPr sz="4484" kern="1200">
          <a:solidFill>
            <a:schemeClr val="tx1"/>
          </a:solidFill>
          <a:latin typeface="+mn-lt"/>
          <a:ea typeface="+mn-ea"/>
          <a:cs typeface="+mn-cs"/>
        </a:defRPr>
      </a:lvl6pPr>
      <a:lvl7pPr marL="6581170" indent="-506244" algn="l" defTabSz="2024975" rtl="0" eaLnBrk="1" latinLnBrk="0" hangingPunct="1">
        <a:spcBef>
          <a:spcPct val="20000"/>
        </a:spcBef>
        <a:buFont typeface="Arial" panose="020B0604020202020204" pitchFamily="34" charset="0"/>
        <a:buChar char="•"/>
        <a:defRPr sz="4484" kern="1200">
          <a:solidFill>
            <a:schemeClr val="tx1"/>
          </a:solidFill>
          <a:latin typeface="+mn-lt"/>
          <a:ea typeface="+mn-ea"/>
          <a:cs typeface="+mn-cs"/>
        </a:defRPr>
      </a:lvl7pPr>
      <a:lvl8pPr marL="7593658" indent="-506244" algn="l" defTabSz="2024975" rtl="0" eaLnBrk="1" latinLnBrk="0" hangingPunct="1">
        <a:spcBef>
          <a:spcPct val="20000"/>
        </a:spcBef>
        <a:buFont typeface="Arial" panose="020B0604020202020204" pitchFamily="34" charset="0"/>
        <a:buChar char="•"/>
        <a:defRPr sz="4484" kern="1200">
          <a:solidFill>
            <a:schemeClr val="tx1"/>
          </a:solidFill>
          <a:latin typeface="+mn-lt"/>
          <a:ea typeface="+mn-ea"/>
          <a:cs typeface="+mn-cs"/>
        </a:defRPr>
      </a:lvl8pPr>
      <a:lvl9pPr marL="8606145" indent="-506244" algn="l" defTabSz="2024975" rtl="0" eaLnBrk="1" latinLnBrk="0" hangingPunct="1">
        <a:spcBef>
          <a:spcPct val="20000"/>
        </a:spcBef>
        <a:buFont typeface="Arial" panose="020B0604020202020204" pitchFamily="34" charset="0"/>
        <a:buChar char="•"/>
        <a:defRPr sz="44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1pPr>
      <a:lvl2pPr marL="1012488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2pPr>
      <a:lvl3pPr marL="2024975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037463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4pPr>
      <a:lvl5pPr marL="4049951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5pPr>
      <a:lvl6pPr marL="5062438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6074926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7pPr>
      <a:lvl8pPr marL="7087414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8pPr>
      <a:lvl9pPr marL="8099902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microsoft.com/office/2007/relationships/media" Target="../media/media1.mp3"/><Relationship Id="rId1" Type="http://schemas.openxmlformats.org/officeDocument/2006/relationships/audio" Target="NULL" TargetMode="Externa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microsoft.com/office/2007/relationships/media" Target="../media/media1.mp3"/><Relationship Id="rId1" Type="http://schemas.openxmlformats.org/officeDocument/2006/relationships/audio" Target="NULL" TargetMode="Externa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1"/>
          <p:cNvSpPr>
            <a:spLocks noChangeArrowheads="1"/>
          </p:cNvSpPr>
          <p:nvPr/>
        </p:nvSpPr>
        <p:spPr bwMode="auto">
          <a:xfrm>
            <a:off x="1108741" y="2915618"/>
            <a:ext cx="21182268" cy="681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Qari</a:t>
            </a:r>
            <a:r>
              <a:rPr lang="en-US" altLang="en-US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mill-</a:t>
            </a:r>
            <a:r>
              <a:rPr lang="en-US" altLang="en-US" sz="16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Ktieb</a:t>
            </a:r>
            <a:r>
              <a:rPr lang="en-US" altLang="en-US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altLang="en-US" sz="16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tal-Profeta</a:t>
            </a:r>
            <a:r>
              <a:rPr lang="en-US" altLang="en-US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</a:t>
            </a:r>
            <a:r>
              <a:rPr lang="mt-MT" altLang="en-US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ż</a:t>
            </a:r>
            <a:r>
              <a:rPr lang="en-US" altLang="en-US" sz="160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aija</a:t>
            </a:r>
            <a:endParaRPr lang="mt-MT" altLang="en-US" sz="16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 49,1-6</a:t>
            </a:r>
            <a:endParaRPr lang="en-GB" altLang="en-US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75397" y="3707706"/>
            <a:ext cx="21267993" cy="5128890"/>
          </a:xfrm>
          <a:prstGeom prst="rect">
            <a:avLst/>
          </a:prstGeom>
        </p:spPr>
        <p:txBody>
          <a:bodyPr wrap="square" lIns="202489" tIns="101244" rIns="202489" bIns="101244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Il-Kelma tal-Mulej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R:/ Irrodu ħajr lil Alla</a:t>
            </a:r>
            <a:endParaRPr lang="en-GB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6607" y="4931842"/>
            <a:ext cx="22826536" cy="5128890"/>
          </a:xfrm>
          <a:prstGeom prst="rect">
            <a:avLst/>
          </a:prstGeom>
          <a:noFill/>
        </p:spPr>
        <p:txBody>
          <a:bodyPr wrap="square" lIns="202489" tIns="101244" rIns="202489" bIns="101244">
            <a:spAutoFit/>
          </a:bodyPr>
          <a:lstStyle/>
          <a:p>
            <a:pPr algn="ctr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Mulej f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ommi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jxandar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il-ġustizzja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tiegħek</a:t>
            </a:r>
            <a:endParaRPr lang="en-GB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74703" y="755378"/>
            <a:ext cx="17740754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Salm Responsorjali </a:t>
            </a:r>
            <a:endParaRPr lang="en-GB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1"/>
          <p:cNvSpPr txBox="1">
            <a:spLocks noChangeArrowheads="1"/>
          </p:cNvSpPr>
          <p:nvPr/>
        </p:nvSpPr>
        <p:spPr bwMode="auto">
          <a:xfrm>
            <a:off x="906522" y="2504442"/>
            <a:ext cx="21586706" cy="7591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89" tIns="101244" rIns="202489" bIns="101244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Fik</a:t>
            </a: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Mulej, </a:t>
            </a:r>
            <a:r>
              <a:rPr lang="mt-MT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 </a:t>
            </a:r>
            <a:r>
              <a:rPr lang="en-US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nistkenn</a:t>
            </a: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;</a:t>
            </a:r>
            <a:r>
              <a:rPr lang="mt-MT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 </a:t>
            </a:r>
            <a:r>
              <a:rPr lang="en-US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jkolli</a:t>
            </a: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qatt</a:t>
            </a: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għax </a:t>
            </a:r>
            <a:r>
              <a:rPr lang="en-US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ninfixel</a:t>
            </a: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  <a:endParaRPr lang="en-GB" altLang="en-US" sz="1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1"/>
          <p:cNvSpPr txBox="1">
            <a:spLocks noChangeArrowheads="1"/>
          </p:cNvSpPr>
          <p:nvPr/>
        </p:nvSpPr>
        <p:spPr bwMode="auto">
          <a:xfrm>
            <a:off x="906522" y="1259434"/>
            <a:ext cx="21586706" cy="10053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89" tIns="101244" rIns="202489" bIns="101244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mt-MT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Għall</a:t>
            </a: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</a:t>
            </a:r>
            <a:r>
              <a:rPr lang="en-US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ġustizzja</a:t>
            </a: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tiegħek </a:t>
            </a:r>
            <a:endParaRPr lang="mt-MT" altLang="en-US" sz="1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mt-MT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salvani u ħarisni</a:t>
            </a: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  <a:r>
              <a:rPr lang="mt-MT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GB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</a:t>
            </a:r>
            <a:r>
              <a:rPr lang="mt-MT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għtini widen </a:t>
            </a:r>
            <a:r>
              <a:rPr lang="en-GB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</a:t>
            </a:r>
            <a:r>
              <a:rPr lang="mt-MT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fittex eħlisni.</a:t>
            </a:r>
            <a:endParaRPr lang="en-GB" altLang="en-US" sz="1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941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63327" y="2504442"/>
            <a:ext cx="20873095" cy="7591103"/>
          </a:xfrm>
          <a:prstGeom prst="rect">
            <a:avLst/>
          </a:prstGeom>
          <a:noFill/>
        </p:spPr>
        <p:txBody>
          <a:bodyPr lIns="202489" tIns="101244" rIns="202489" bIns="101244">
            <a:spAutoFit/>
          </a:bodyPr>
          <a:lstStyle/>
          <a:p>
            <a:pPr algn="ctr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Mulej f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ommi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jxandar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il-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ġustizzja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tiegħek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1"/>
          <p:cNvSpPr txBox="1">
            <a:spLocks noChangeArrowheads="1"/>
          </p:cNvSpPr>
          <p:nvPr/>
        </p:nvSpPr>
        <p:spPr bwMode="auto">
          <a:xfrm>
            <a:off x="615320" y="2483570"/>
            <a:ext cx="21943513" cy="7591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89" tIns="101244" rIns="202489" bIns="101244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Kun sur ta’ </a:t>
            </a:r>
            <a:r>
              <a:rPr lang="en-US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kenn</a:t>
            </a: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għalija</a:t>
            </a: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;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int </a:t>
            </a:r>
            <a:r>
              <a:rPr lang="en-US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wegħedt</a:t>
            </a: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</a:t>
            </a:r>
            <a:r>
              <a:rPr lang="en-US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tiġi</a:t>
            </a: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dejjem</a:t>
            </a: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issalvani</a:t>
            </a: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1"/>
          <p:cNvSpPr txBox="1">
            <a:spLocks noChangeArrowheads="1"/>
          </p:cNvSpPr>
          <p:nvPr/>
        </p:nvSpPr>
        <p:spPr bwMode="auto">
          <a:xfrm>
            <a:off x="518158" y="1259434"/>
            <a:ext cx="21943513" cy="10053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89" tIns="101244" rIns="202489" bIns="101244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għax </a:t>
            </a:r>
            <a:r>
              <a:rPr lang="en-US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blata</a:t>
            </a: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</a:t>
            </a:r>
            <a:r>
              <a:rPr lang="en-US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fortizza</a:t>
            </a: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int </a:t>
            </a:r>
            <a:r>
              <a:rPr lang="en-US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għalija</a:t>
            </a: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Alla tiegħi, </a:t>
            </a:r>
            <a:r>
              <a:rPr lang="en-US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ħarisni</a:t>
            </a: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minn </a:t>
            </a:r>
            <a:endParaRPr lang="mt-MT" altLang="en-US" sz="1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id il-ħażin.</a:t>
            </a:r>
          </a:p>
        </p:txBody>
      </p:sp>
    </p:spTree>
    <p:extLst>
      <p:ext uri="{BB962C8B-B14F-4D97-AF65-F5344CB8AC3E}">
        <p14:creationId xmlns:p14="http://schemas.microsoft.com/office/powerpoint/2010/main" val="11210160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63327" y="2504442"/>
            <a:ext cx="20873095" cy="7591103"/>
          </a:xfrm>
          <a:prstGeom prst="rect">
            <a:avLst/>
          </a:prstGeom>
          <a:noFill/>
        </p:spPr>
        <p:txBody>
          <a:bodyPr lIns="202489" tIns="101244" rIns="202489" bIns="101244">
            <a:spAutoFit/>
          </a:bodyPr>
          <a:lstStyle/>
          <a:p>
            <a:pPr algn="ctr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Mulej f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ommi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jxandar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il-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ġustizzja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tiegħek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Box 1"/>
          <p:cNvSpPr txBox="1">
            <a:spLocks noChangeArrowheads="1"/>
          </p:cNvSpPr>
          <p:nvPr/>
        </p:nvSpPr>
        <p:spPr bwMode="auto">
          <a:xfrm>
            <a:off x="596902" y="1259434"/>
            <a:ext cx="21761146" cy="10053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89" tIns="101244" rIns="202489" bIns="101244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Għax int</a:t>
            </a:r>
            <a:r>
              <a:rPr lang="mt-MT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</a:t>
            </a: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mt-MT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Sidi</a:t>
            </a: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it-</a:t>
            </a:r>
            <a:r>
              <a:rPr lang="en-US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tama</a:t>
            </a: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tiegħi;</a:t>
            </a:r>
            <a:r>
              <a:rPr lang="mt-MT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Mulej, inti l-</a:t>
            </a:r>
            <a:r>
              <a:rPr lang="en-US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fiduċja</a:t>
            </a: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tiegħi sa minn </a:t>
            </a:r>
            <a:r>
              <a:rPr lang="en-US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żgħożiti</a:t>
            </a: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  <a:r>
              <a:rPr lang="mt-MT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Box 1"/>
          <p:cNvSpPr txBox="1">
            <a:spLocks noChangeArrowheads="1"/>
          </p:cNvSpPr>
          <p:nvPr/>
        </p:nvSpPr>
        <p:spPr bwMode="auto">
          <a:xfrm>
            <a:off x="819305" y="1260348"/>
            <a:ext cx="21761143" cy="10053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89" tIns="101244" rIns="202489" bIns="101244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Fuqek </a:t>
            </a:r>
            <a:r>
              <a:rPr lang="mt-MT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serraħt </a:t>
            </a: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 </a:t>
            </a:r>
            <a:endParaRPr lang="mt-MT" altLang="en-US" sz="1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minn t</a:t>
            </a:r>
            <a:r>
              <a:rPr lang="mt-MT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welidi,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GB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</a:t>
            </a:r>
            <a:r>
              <a:rPr lang="mt-MT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 </a:t>
            </a: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min </a:t>
            </a:r>
            <a:r>
              <a:rPr lang="mt-MT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ġuf</a:t>
            </a: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ommi</a:t>
            </a:r>
            <a:endParaRPr lang="mt-MT" altLang="en-US" sz="1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int</a:t>
            </a:r>
            <a:r>
              <a:rPr lang="mt-MT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</a:t>
            </a: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ħadtni</a:t>
            </a: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  <a:endParaRPr lang="en-GB" altLang="en-US" sz="1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250603" y="-27820"/>
            <a:ext cx="22826536" cy="1251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0" dirty="0" err="1">
                <a:solidFill>
                  <a:schemeClr val="bg1"/>
                </a:solidFill>
                <a:latin typeface="Times New Roman" pitchFamily="18" charset="0"/>
              </a:rPr>
              <a:t>Isimgħuni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en-US" altLang="en-US" sz="16000" dirty="0" err="1">
                <a:solidFill>
                  <a:schemeClr val="bg1"/>
                </a:solidFill>
                <a:latin typeface="Times New Roman" pitchFamily="18" charset="0"/>
              </a:rPr>
              <a:t>gżejjer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</a:rPr>
              <a:t>,</a:t>
            </a:r>
            <a:r>
              <a:rPr lang="mt-MT" altLang="en-US" sz="160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16000" dirty="0" err="1">
                <a:solidFill>
                  <a:schemeClr val="bg1"/>
                </a:solidFill>
                <a:latin typeface="Times New Roman" pitchFamily="18" charset="0"/>
              </a:rPr>
              <a:t>agħtuni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</a:rPr>
              <a:t> widen, </a:t>
            </a:r>
            <a:r>
              <a:rPr lang="en-US" altLang="en-US" sz="16000" dirty="0" err="1">
                <a:solidFill>
                  <a:schemeClr val="bg1"/>
                </a:solidFill>
                <a:latin typeface="Times New Roman" pitchFamily="18" charset="0"/>
              </a:rPr>
              <a:t>popli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16000" dirty="0" err="1">
                <a:solidFill>
                  <a:schemeClr val="bg1"/>
                </a:solidFill>
                <a:latin typeface="Times New Roman" pitchFamily="18" charset="0"/>
              </a:rPr>
              <a:t>mbiegħda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</a:rPr>
              <a:t>!</a:t>
            </a:r>
            <a:r>
              <a:rPr lang="mt-MT" altLang="en-US" sz="160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</a:rPr>
              <a:t>Il-</a:t>
            </a:r>
            <a:r>
              <a:rPr lang="en-US" altLang="en-US" sz="16000" dirty="0" err="1">
                <a:solidFill>
                  <a:schemeClr val="bg1"/>
                </a:solidFill>
                <a:latin typeface="Times New Roman" pitchFamily="18" charset="0"/>
              </a:rPr>
              <a:t>Mulej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</a:rPr>
              <a:t> mill-</a:t>
            </a:r>
            <a:r>
              <a:rPr lang="en-US" altLang="en-US" sz="16000" dirty="0" err="1">
                <a:solidFill>
                  <a:schemeClr val="bg1"/>
                </a:solidFill>
                <a:latin typeface="Times New Roman" pitchFamily="18" charset="0"/>
              </a:rPr>
              <a:t>ġuf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16000" dirty="0" err="1">
                <a:solidFill>
                  <a:schemeClr val="bg1"/>
                </a:solidFill>
                <a:latin typeface="Times New Roman" pitchFamily="18" charset="0"/>
              </a:rPr>
              <a:t>sejjaħli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</a:rPr>
              <a:t>, </a:t>
            </a:r>
            <a:endParaRPr lang="mt-MT" altLang="en-US" sz="16000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</a:rPr>
              <a:t>mill-</a:t>
            </a:r>
            <a:r>
              <a:rPr lang="en-US" altLang="en-US" sz="16000" dirty="0" err="1">
                <a:solidFill>
                  <a:schemeClr val="bg1"/>
                </a:solidFill>
                <a:latin typeface="Times New Roman" pitchFamily="18" charset="0"/>
              </a:rPr>
              <a:t>ġewwieni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</a:rPr>
              <a:t> ta’ </a:t>
            </a:r>
            <a:r>
              <a:rPr lang="en-US" altLang="en-US" sz="16000" dirty="0" err="1">
                <a:solidFill>
                  <a:schemeClr val="bg1"/>
                </a:solidFill>
                <a:latin typeface="Times New Roman" pitchFamily="18" charset="0"/>
              </a:rPr>
              <a:t>ommi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16000" dirty="0" err="1">
                <a:solidFill>
                  <a:schemeClr val="bg1"/>
                </a:solidFill>
                <a:latin typeface="Times New Roman" pitchFamily="18" charset="0"/>
              </a:rPr>
              <a:t>ftakar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16000" dirty="0" err="1">
                <a:solidFill>
                  <a:schemeClr val="bg1"/>
                </a:solidFill>
                <a:latin typeface="Times New Roman" pitchFamily="18" charset="0"/>
              </a:rPr>
              <a:t>f’ismi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</a:rPr>
              <a:t>.</a:t>
            </a:r>
            <a:r>
              <a:rPr lang="mt-MT" altLang="en-US" sz="160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16000" dirty="0" err="1">
                <a:solidFill>
                  <a:schemeClr val="bg1"/>
                </a:solidFill>
                <a:latin typeface="Times New Roman" pitchFamily="18" charset="0"/>
              </a:rPr>
              <a:t>Għamilli</a:t>
            </a:r>
            <a:endParaRPr lang="en-US" altLang="en-US" sz="160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63327" y="2505236"/>
            <a:ext cx="20873095" cy="7591103"/>
          </a:xfrm>
          <a:prstGeom prst="rect">
            <a:avLst/>
          </a:prstGeom>
          <a:noFill/>
        </p:spPr>
        <p:txBody>
          <a:bodyPr lIns="202489" tIns="101244" rIns="202489" bIns="101244">
            <a:spAutoFit/>
          </a:bodyPr>
          <a:lstStyle/>
          <a:p>
            <a:pPr algn="ctr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Mulej f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ommi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jxandar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il-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ġustizzja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tiegħek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Box 1"/>
          <p:cNvSpPr txBox="1">
            <a:spLocks noChangeArrowheads="1"/>
          </p:cNvSpPr>
          <p:nvPr/>
        </p:nvSpPr>
        <p:spPr bwMode="auto">
          <a:xfrm>
            <a:off x="783874" y="1331442"/>
            <a:ext cx="21832003" cy="10053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Fommi </a:t>
            </a:r>
            <a:r>
              <a:rPr lang="en-US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jxandar</a:t>
            </a: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altLang="en-US" sz="1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</a:t>
            </a:r>
            <a:r>
              <a:rPr lang="en-US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ġustizzja</a:t>
            </a: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tiegħek,</a:t>
            </a:r>
            <a:r>
              <a:rPr lang="mt-MT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</a:t>
            </a:r>
            <a:r>
              <a:rPr lang="en-US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jum</a:t>
            </a: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kollu</a:t>
            </a: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</a:t>
            </a:r>
            <a:r>
              <a:rPr lang="en-US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għemejjel</a:t>
            </a: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altLang="en-US" sz="1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tal-</a:t>
            </a:r>
            <a:r>
              <a:rPr lang="en-US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għajnuna</a:t>
            </a: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tiegħek,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Box 1"/>
          <p:cNvSpPr txBox="1">
            <a:spLocks noChangeArrowheads="1"/>
          </p:cNvSpPr>
          <p:nvPr/>
        </p:nvSpPr>
        <p:spPr bwMode="auto">
          <a:xfrm>
            <a:off x="453020" y="1287239"/>
            <a:ext cx="22493710" cy="10053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għalkemm</a:t>
            </a: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</a:t>
            </a: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stess</a:t>
            </a: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ma</a:t>
            </a:r>
            <a:r>
              <a:rPr lang="mt-MT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nafx</a:t>
            </a: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kif </a:t>
            </a:r>
            <a:r>
              <a:rPr lang="en-US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ngħoddhom</a:t>
            </a: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</a:t>
            </a:r>
            <a:endParaRPr lang="mt-MT" altLang="en-US" sz="1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 Alla, sa minn </a:t>
            </a:r>
            <a:r>
              <a:rPr lang="en-US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żgħożiti</a:t>
            </a: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int</a:t>
            </a:r>
            <a:r>
              <a:rPr lang="mt-MT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għallimtni</a:t>
            </a: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;</a:t>
            </a:r>
            <a:r>
              <a:rPr lang="mt-MT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en-US" altLang="en-US" sz="1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Box 1"/>
          <p:cNvSpPr txBox="1">
            <a:spLocks noChangeArrowheads="1"/>
          </p:cNvSpPr>
          <p:nvPr/>
        </p:nvSpPr>
        <p:spPr bwMode="auto">
          <a:xfrm>
            <a:off x="453020" y="3735549"/>
            <a:ext cx="22493710" cy="5128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</a:t>
            </a:r>
            <a:r>
              <a:rPr lang="en-US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</a:t>
            </a: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s’issa</a:t>
            </a: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għadni</a:t>
            </a: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nxandar</a:t>
            </a:r>
            <a:r>
              <a:rPr lang="mt-MT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għeġubijietek</a:t>
            </a:r>
            <a:r>
              <a:rPr lang="en-US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209386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4619" y="2505236"/>
            <a:ext cx="22610512" cy="7591103"/>
          </a:xfrm>
          <a:prstGeom prst="rect">
            <a:avLst/>
          </a:prstGeom>
          <a:noFill/>
        </p:spPr>
        <p:txBody>
          <a:bodyPr wrap="square" lIns="202489" tIns="101244" rIns="202489" bIns="101244">
            <a:spAutoFit/>
          </a:bodyPr>
          <a:lstStyle/>
          <a:p>
            <a:pPr algn="ctr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Mulej f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ommi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jxandar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il-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ġustizzja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tiegħek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C542D-CB49-4555-83CC-D9F71263E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T"/>
          </a:p>
        </p:txBody>
      </p:sp>
      <p:pic>
        <p:nvPicPr>
          <p:cNvPr id="4" name="04 Glorja u Tifhir">
            <a:hlinkClick r:id="" action="ppaction://media"/>
            <a:extLst>
              <a:ext uri="{FF2B5EF4-FFF2-40B4-BE49-F238E27FC236}">
                <a16:creationId xmlns:a16="http://schemas.microsoft.com/office/drawing/2014/main" id="{B20966CC-AF2C-4962-96C5-605B591ABE7E}"/>
              </a:ext>
            </a:extLst>
          </p:cNvPr>
          <p:cNvPicPr>
            <a:picLocks noGrp="1" noChangeAspect="1"/>
          </p:cNvPicPr>
          <p:nvPr>
            <p:ph idx="1"/>
            <a:audioFile r:link="rId1"/>
            <p:extLst>
              <p:ext uri="{DAA4B4D4-6D71-4841-9C94-3DE7FCFB9230}">
                <p14:media xmlns:p14="http://schemas.microsoft.com/office/powerpoint/2010/main" r:embed="rId2">
                  <p14:trim st="1208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1542936" y="11347268"/>
            <a:ext cx="621275" cy="621275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35858729-F948-4268-BAF6-A587EE249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2871" y="2126332"/>
            <a:ext cx="13862357" cy="777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489" tIns="101244" rIns="202489" bIns="101244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Glorja u Tifħir </a:t>
            </a:r>
          </a:p>
          <a:p>
            <a:pPr algn="ctr"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Glorja u Tifħir</a:t>
            </a:r>
          </a:p>
          <a:p>
            <a:pPr algn="ctr"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Lilek Kristu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56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numSld="999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2"/>
          <p:cNvSpPr txBox="1">
            <a:spLocks noChangeArrowheads="1"/>
          </p:cNvSpPr>
          <p:nvPr/>
        </p:nvSpPr>
        <p:spPr bwMode="auto">
          <a:xfrm>
            <a:off x="466627" y="35298"/>
            <a:ext cx="22203023" cy="1251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Is-</a:t>
            </a:r>
            <a:r>
              <a:rPr lang="en-GB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sliem</a:t>
            </a:r>
            <a:r>
              <a:rPr lang="en-GB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GB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għalik</a:t>
            </a:r>
            <a:r>
              <a:rPr lang="en-GB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, Sultan </a:t>
            </a:r>
            <a:r>
              <a:rPr lang="en-GB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tagħna</a:t>
            </a:r>
            <a:r>
              <a:rPr lang="en-GB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, li </a:t>
            </a:r>
            <a:r>
              <a:rPr lang="en-GB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qgħadt</a:t>
            </a:r>
            <a:r>
              <a:rPr lang="en-GB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endParaRPr lang="mt-MT" altLang="en-US" sz="1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en-GB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għar-rieda</a:t>
            </a:r>
            <a:r>
              <a:rPr lang="en-GB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ta’ Missierek: </a:t>
            </a:r>
            <a:r>
              <a:rPr lang="en-GB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ħaduk</a:t>
            </a:r>
            <a:r>
              <a:rPr lang="en-GB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biex </a:t>
            </a:r>
            <a:r>
              <a:rPr lang="en-GB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isallbuk</a:t>
            </a:r>
            <a:r>
              <a:rPr lang="en-GB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,</a:t>
            </a:r>
            <a:r>
              <a:rPr lang="mt-MT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GB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bħal </a:t>
            </a:r>
            <a:r>
              <a:rPr lang="en-GB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ħaruf</a:t>
            </a:r>
            <a:r>
              <a:rPr lang="en-GB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GB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ġwejjed</a:t>
            </a:r>
            <a:r>
              <a:rPr lang="en-GB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għall-</a:t>
            </a:r>
            <a:r>
              <a:rPr lang="en-GB" alt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qatla</a:t>
            </a:r>
            <a:r>
              <a:rPr lang="en-GB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.</a:t>
            </a:r>
            <a:r>
              <a:rPr lang="mt-MT" alt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C542D-CB49-4555-83CC-D9F71263E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T"/>
          </a:p>
        </p:txBody>
      </p:sp>
      <p:pic>
        <p:nvPicPr>
          <p:cNvPr id="4" name="04 Glorja u Tifhir">
            <a:hlinkClick r:id="" action="ppaction://media"/>
            <a:extLst>
              <a:ext uri="{FF2B5EF4-FFF2-40B4-BE49-F238E27FC236}">
                <a16:creationId xmlns:a16="http://schemas.microsoft.com/office/drawing/2014/main" id="{B20966CC-AF2C-4962-96C5-605B591ABE7E}"/>
              </a:ext>
            </a:extLst>
          </p:cNvPr>
          <p:cNvPicPr>
            <a:picLocks noGrp="1" noChangeAspect="1"/>
          </p:cNvPicPr>
          <p:nvPr>
            <p:ph idx="1"/>
            <a:audioFile r:link="rId1"/>
            <p:extLst>
              <p:ext uri="{DAA4B4D4-6D71-4841-9C94-3DE7FCFB9230}">
                <p14:media xmlns:p14="http://schemas.microsoft.com/office/powerpoint/2010/main" r:embed="rId2">
                  <p14:trim st="1208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1542936" y="11347268"/>
            <a:ext cx="621275" cy="621275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35858729-F948-4268-BAF6-A587EE249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2871" y="2126332"/>
            <a:ext cx="13862357" cy="777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489" tIns="101244" rIns="202489" bIns="101244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Glorja u Tifħir </a:t>
            </a:r>
          </a:p>
          <a:p>
            <a:pPr algn="ctr"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Glorja u Tifħir</a:t>
            </a:r>
          </a:p>
          <a:p>
            <a:pPr algn="ctr"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Lilek Kristu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89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numSld="999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52419" y="6072496"/>
            <a:ext cx="408997" cy="481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2489" tIns="101244" rIns="202489" bIns="101244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6083" name="Text Box 6"/>
          <p:cNvSpPr txBox="1">
            <a:spLocks noChangeArrowheads="1"/>
          </p:cNvSpPr>
          <p:nvPr/>
        </p:nvSpPr>
        <p:spPr bwMode="auto">
          <a:xfrm>
            <a:off x="0" y="1691482"/>
            <a:ext cx="23399750" cy="9129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GB" altLang="en-US" sz="1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Qari mill-Evan</a:t>
            </a:r>
            <a:r>
              <a:rPr lang="mt-MT" altLang="en-US" sz="1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</a:t>
            </a:r>
            <a:r>
              <a:rPr lang="en-GB" altLang="en-US" sz="16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el</a:t>
            </a:r>
            <a:r>
              <a:rPr lang="mt-MT" altLang="en-US" sz="1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</a:t>
            </a:r>
            <a:r>
              <a:rPr lang="en-GB" altLang="en-US" sz="1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</a:t>
            </a:r>
            <a:r>
              <a:rPr lang="en-GB" altLang="en-US" sz="16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skont</a:t>
            </a:r>
            <a:endParaRPr lang="en-GB" altLang="en-US" sz="1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GB" alt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San</a:t>
            </a:r>
            <a:r>
              <a:rPr lang="mt-MT" alt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Ġwann</a:t>
            </a:r>
            <a:endParaRPr lang="en-US" altLang="en-US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mt-MT" alt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Ġw 13, 21-33. 36-38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en-GB" alt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Glorja</a:t>
            </a:r>
            <a:r>
              <a:rPr lang="en-GB" alt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GB" alt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lilek</a:t>
            </a:r>
            <a:r>
              <a:rPr lang="mt-MT" alt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GB" alt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Mulej</a:t>
            </a:r>
            <a:endParaRPr lang="en-GB" alt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322611" y="2"/>
            <a:ext cx="22754527" cy="1251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F’dak 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iż-żmien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, waqt li kien fil-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mejda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endParaRPr lang="mt-MT" sz="1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  <a:p>
            <a:pPr eaLnBrk="1" hangingPunct="1">
              <a:defRPr/>
            </a:pP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mad-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dixxipli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tiegħu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,</a:t>
            </a:r>
            <a:r>
              <a:rPr lang="mt-MT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Ġesù 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ħass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ruħu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jitħawwad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, </a:t>
            </a:r>
            <a:endParaRPr lang="mt-MT" sz="1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  <a:p>
            <a:pPr eaLnBrk="1" hangingPunct="1">
              <a:defRPr/>
            </a:pP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u 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stqarr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bil-miftuħ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: </a:t>
            </a:r>
            <a:endParaRPr lang="mt-MT" sz="1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322611" y="35298"/>
            <a:ext cx="22682519" cy="1251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fommi </a:t>
            </a:r>
            <a:r>
              <a:rPr lang="en-US" altLang="en-US" sz="16000" dirty="0" err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xabla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16000" dirty="0" err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misnuna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,</a:t>
            </a:r>
            <a:r>
              <a:rPr lang="mt-MT" altLang="en-US" sz="160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16000" dirty="0" err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taħt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id-dell ta’ </a:t>
            </a:r>
            <a:r>
              <a:rPr lang="en-US" altLang="en-US" sz="16000" dirty="0" err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idu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16000" dirty="0" err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ħbieni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.</a:t>
            </a:r>
            <a:r>
              <a:rPr lang="mt-MT" altLang="en-US" sz="160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Għamel </a:t>
            </a:r>
            <a:r>
              <a:rPr lang="en-US" altLang="en-US" sz="16000" dirty="0" err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minni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16000" dirty="0" err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vleġġa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16000" dirty="0" err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maħtura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,</a:t>
            </a:r>
            <a:r>
              <a:rPr lang="mt-MT" altLang="en-US" sz="160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fil-</a:t>
            </a:r>
            <a:r>
              <a:rPr lang="en-US" altLang="en-US" sz="16000" dirty="0" err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barżakka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16000" dirty="0" err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tiegħu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16000" dirty="0" err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ħbieni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.</a:t>
            </a:r>
            <a:r>
              <a:rPr lang="mt-MT" altLang="en-US" sz="160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U </a:t>
            </a:r>
            <a:r>
              <a:rPr lang="en-US" altLang="en-US" sz="16000" dirty="0" err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qalli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: </a:t>
            </a:r>
            <a:endParaRPr lang="mt-MT" altLang="en-US" sz="16000" dirty="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322611" y="2"/>
            <a:ext cx="22682519" cy="1251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Tassew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tassew</a:t>
            </a:r>
            <a:endParaRPr 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ngħidilkom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li wieħed</a:t>
            </a:r>
          </a:p>
          <a:p>
            <a:pPr algn="ctr" eaLnBrk="1" hangingPunct="1">
              <a:defRPr/>
            </a:pP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minnkom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se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jittradini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.”</a:t>
            </a:r>
          </a:p>
          <a:p>
            <a:pPr eaLnBrk="1" hangingPunct="1">
              <a:defRPr/>
            </a:pP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Id-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dixxipli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qabdu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jħarsu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lejn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xulxin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, ma 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jafux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għal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322611" y="107306"/>
            <a:ext cx="22754527" cy="1251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min 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qal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hekk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.</a:t>
            </a:r>
            <a:r>
              <a:rPr lang="mt-MT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Wieħed </a:t>
            </a:r>
            <a:endParaRPr lang="mt-MT" sz="1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  <a:p>
            <a:pPr eaLnBrk="1" hangingPunct="1">
              <a:defRPr/>
            </a:pP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mid-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dixxipli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tiegħu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, dak li Ġesù kien 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iħobb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, kien 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maġenbu</a:t>
            </a:r>
            <a:r>
              <a:rPr lang="mt-MT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fuq il-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mejda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,</a:t>
            </a:r>
            <a:r>
              <a:rPr lang="mt-MT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b’rasu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ma’ sider Ġesù. </a:t>
            </a:r>
          </a:p>
        </p:txBody>
      </p:sp>
    </p:spTree>
    <p:extLst>
      <p:ext uri="{BB962C8B-B14F-4D97-AF65-F5344CB8AC3E}">
        <p14:creationId xmlns:p14="http://schemas.microsoft.com/office/powerpoint/2010/main" val="12500539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250603" y="2"/>
            <a:ext cx="22898543" cy="1251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Xmun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Pietru 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għamillu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sinjal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u</a:t>
            </a:r>
            <a:r>
              <a:rPr lang="mt-MT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staqsieh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: </a:t>
            </a:r>
            <a:endParaRPr lang="mt-MT" sz="1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en-US" sz="16000" b="1" i="1" dirty="0">
                <a:solidFill>
                  <a:srgbClr val="4C21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“Għal min qiegħed jgħid?” </a:t>
            </a:r>
          </a:p>
          <a:p>
            <a:pPr eaLnBrk="1" hangingPunct="1">
              <a:defRPr/>
            </a:pP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Dak, kif kien 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mimdud</a:t>
            </a:r>
            <a:endParaRPr lang="en-US" sz="1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250603" y="2"/>
            <a:ext cx="22826536" cy="12438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hekk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fuq</a:t>
            </a:r>
            <a:r>
              <a:rPr lang="mt-MT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sider</a:t>
            </a:r>
            <a:r>
              <a:rPr lang="mt-MT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Ġesù, 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staqsieh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: </a:t>
            </a:r>
            <a:endParaRPr lang="mt-MT" sz="1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en-US" sz="15500" b="1" i="1" spc="-328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“Min hu, Mulej?”</a:t>
            </a:r>
          </a:p>
          <a:p>
            <a:pPr eaLnBrk="1" hangingPunct="1">
              <a:defRPr/>
            </a:pP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Wieġbu Ġesù: </a:t>
            </a:r>
            <a:endParaRPr lang="mt-MT" sz="1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“Dak li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għalih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se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nbill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din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832948" y="315413"/>
            <a:ext cx="22284690" cy="1251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loqma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ħobż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fil-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platt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nagħtihielu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.”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Imbagħad bill 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biċċa</a:t>
            </a:r>
            <a:r>
              <a:rPr lang="mt-MT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ħobż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, u</a:t>
            </a:r>
            <a:r>
              <a:rPr lang="mt-MT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qabad</a:t>
            </a:r>
            <a:r>
              <a:rPr lang="mt-MT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u taha lil 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Ġuda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ta’ 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Xmun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l-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Iskarjota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.</a:t>
            </a:r>
            <a:r>
              <a:rPr lang="mt-MT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Ġuda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ħa</a:t>
            </a:r>
            <a:endParaRPr lang="mt-MT" sz="1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322611" y="35298"/>
            <a:ext cx="22754527" cy="1251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l-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biċċa</a:t>
            </a:r>
            <a:r>
              <a:rPr lang="mt-MT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ħobż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u 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daħal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fih </a:t>
            </a:r>
            <a:endParaRPr lang="mt-MT" sz="1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  <a:p>
            <a:pPr eaLnBrk="1" hangingPunct="1">
              <a:defRPr/>
            </a:pP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ix-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Xitan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.</a:t>
            </a:r>
            <a:r>
              <a:rPr lang="mt-MT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Qallu Ġesù: </a:t>
            </a:r>
            <a:endParaRPr lang="mt-MT" sz="1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“Dak li se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tagħmel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agħmlu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ddumx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.”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Imma 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ħadd</a:t>
            </a:r>
            <a:r>
              <a:rPr lang="mt-MT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minn dawk li</a:t>
            </a:r>
            <a:endParaRPr lang="mt-MT" sz="1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322611" y="35298"/>
            <a:ext cx="22682519" cy="1251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kienu</a:t>
            </a:r>
            <a:r>
              <a:rPr lang="mt-MT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fuq il-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mejda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ma kien</a:t>
            </a:r>
            <a:r>
              <a:rPr lang="mt-MT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jaf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għalfejn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qallu 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hekk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.</a:t>
            </a:r>
            <a:r>
              <a:rPr lang="mt-MT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Billi 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Ġuda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kien il-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kaxxier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, xi 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wħud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stħajlu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lil Ġesù 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jgħidlu</a:t>
            </a:r>
            <a:r>
              <a:rPr lang="mt-MT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: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394620" y="35298"/>
            <a:ext cx="22250472" cy="12438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mt-MT" sz="15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‘M</a:t>
            </a:r>
            <a:r>
              <a:rPr lang="en-US" sz="155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ur</a:t>
            </a:r>
            <a:r>
              <a:rPr lang="mt-MT" sz="15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ixtri</a:t>
            </a:r>
            <a:r>
              <a:rPr lang="en-US" sz="15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dak li </a:t>
            </a:r>
            <a:r>
              <a:rPr lang="en-US" sz="155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neħtieġu</a:t>
            </a:r>
            <a:r>
              <a:rPr lang="en-US" sz="15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għall-festa,</a:t>
            </a:r>
            <a:r>
              <a:rPr lang="mt-MT" sz="15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’</a:t>
            </a:r>
            <a:r>
              <a:rPr lang="en-US" sz="15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jew biex imur jagħti xi</a:t>
            </a:r>
            <a:r>
              <a:rPr lang="mt-MT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ħ</a:t>
            </a:r>
            <a:r>
              <a:rPr lang="en-US" sz="16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aġa</a:t>
            </a:r>
            <a:r>
              <a:rPr lang="mt-MT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lill-foqra. Dak, wara li ħa</a:t>
            </a:r>
            <a:r>
              <a:rPr lang="en-GB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l</a:t>
            </a:r>
            <a:r>
              <a:rPr lang="mt-MT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-biċċa ħobż, minnufih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250603" y="2"/>
            <a:ext cx="22826535" cy="1251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mt-MT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ħareġ il-barra. Kien billejl. Kif ħareġ Ġuda, Ġesù qal:</a:t>
            </a:r>
          </a:p>
          <a:p>
            <a:pPr algn="ctr" eaLnBrk="1" hangingPunct="1">
              <a:defRPr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“Bin il-bniedem huwa gglorifikat issa, u permezz tiegħu huwa gglorifikat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322611" y="1"/>
            <a:ext cx="22754527" cy="1251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Alla. Jekk Alla huwa gglorifikat permezz ta’ Bin il-bniedem, Alla wkoll permezz tiegħu nnifsu għad jigglorifika lilu, u</a:t>
            </a:r>
          </a:p>
        </p:txBody>
      </p:sp>
    </p:spTree>
    <p:extLst>
      <p:ext uri="{BB962C8B-B14F-4D97-AF65-F5344CB8AC3E}">
        <p14:creationId xmlns:p14="http://schemas.microsoft.com/office/powerpoint/2010/main" val="4212856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322611" y="35298"/>
            <a:ext cx="22754528" cy="12438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Iżrael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inti l-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qaddej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tiegħi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  <a:r>
              <a:rPr lang="mt-MT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bik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jiena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nkun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imfaħħar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.”</a:t>
            </a:r>
            <a:endParaRPr lang="mt-MT" alt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U </a:t>
            </a:r>
            <a:r>
              <a:rPr lang="en-US" altLang="en-US" sz="16000" dirty="0" err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jien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16000" dirty="0" err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għedt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: </a:t>
            </a:r>
            <a:endParaRPr lang="mt-MT" altLang="en-US" sz="16000" dirty="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en-US" altLang="en-US" sz="16000" b="1" i="1" dirty="0">
                <a:solidFill>
                  <a:srgbClr val="4C21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US" altLang="en-US" sz="16000" b="1" i="1" dirty="0" err="1">
                <a:solidFill>
                  <a:srgbClr val="4C21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Għalxejn</a:t>
            </a:r>
            <a:r>
              <a:rPr lang="en-US" altLang="en-US" sz="16000" b="1" i="1" dirty="0">
                <a:solidFill>
                  <a:srgbClr val="4C21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4C21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inkeddejt</a:t>
            </a:r>
            <a:r>
              <a:rPr lang="en-US" altLang="en-US" sz="16000" b="1" i="1" dirty="0">
                <a:solidFill>
                  <a:srgbClr val="4C21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  <a:r>
              <a:rPr lang="mt-MT" altLang="en-US" sz="16000" b="1" i="1" dirty="0">
                <a:solidFill>
                  <a:srgbClr val="4C21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>
                <a:solidFill>
                  <a:srgbClr val="4C21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</a:t>
            </a:r>
            <a:endParaRPr lang="mt-MT" altLang="en-US" sz="16000" b="1" i="1" dirty="0">
              <a:solidFill>
                <a:srgbClr val="4C21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250603" y="35298"/>
            <a:ext cx="22826535" cy="1251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dalwaqt jigglorifikah. Uliedi, ftit ieħor se ndum magħkom; intom tfittxuni, u bħalma għedt lil-Lhud, hekk ukoll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322611" y="155345"/>
            <a:ext cx="22754528" cy="12409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ngħidu issa lilkom: Fejn sejjer jien, intom ma tistgħux tiġu.” </a:t>
            </a:r>
          </a:p>
          <a:p>
            <a:pPr eaLnBrk="1" hangingPunct="1">
              <a:defRPr/>
            </a:pPr>
            <a:r>
              <a:rPr lang="mt-MT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Qallu Xmun Pietru: </a:t>
            </a:r>
          </a:p>
          <a:p>
            <a:pPr algn="ctr" eaLnBrk="1" hangingPunct="1">
              <a:defRPr/>
            </a:pPr>
            <a:r>
              <a:rPr lang="mt-MT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“Fejn sejjer, Mulej?”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322612" y="35298"/>
            <a:ext cx="22754528" cy="1251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mt-MT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U Ġesù wieġbu: </a:t>
            </a:r>
          </a:p>
          <a:p>
            <a:pPr algn="ctr" eaLnBrk="1" hangingPunct="1">
              <a:defRPr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“Fejn sejjer jien, int għalissa ma tistax tiġi</a:t>
            </a:r>
          </a:p>
          <a:p>
            <a:pPr algn="ctr" eaLnBrk="1" hangingPunct="1">
              <a:defRPr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miegħi; imma tiġi</a:t>
            </a:r>
            <a:endParaRPr 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lvl="0" algn="ctr" eaLnBrk="1" hangingPunct="1">
              <a:defRPr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warajja aktar tard.”</a:t>
            </a:r>
          </a:p>
        </p:txBody>
      </p:sp>
    </p:spTree>
    <p:extLst>
      <p:ext uri="{BB962C8B-B14F-4D97-AF65-F5344CB8AC3E}">
        <p14:creationId xmlns:p14="http://schemas.microsoft.com/office/powerpoint/2010/main" val="218398428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250603" y="35298"/>
            <a:ext cx="22898543" cy="1251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mt-MT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Qallu Pietru: </a:t>
            </a:r>
          </a:p>
          <a:p>
            <a:pPr algn="ctr" eaLnBrk="1" hangingPunct="1">
              <a:defRPr/>
            </a:pPr>
            <a:r>
              <a:rPr lang="mt-MT" sz="16000" b="1" i="1" dirty="0">
                <a:solidFill>
                  <a:srgbClr val="4C21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“Għaliex, Mulej, ma nistax niġi miegħek issa? </a:t>
            </a:r>
            <a:r>
              <a:rPr lang="mt-MT" sz="16000" b="1" i="1" spc="-150" dirty="0">
                <a:solidFill>
                  <a:srgbClr val="4C21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Għalik jiena nagħti ħajti!” </a:t>
            </a:r>
          </a:p>
          <a:p>
            <a:pPr eaLnBrk="1" hangingPunct="1">
              <a:defRPr/>
            </a:pPr>
            <a:r>
              <a:rPr lang="mt-MT" sz="1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Wieġbu Ġesù:</a:t>
            </a:r>
          </a:p>
        </p:txBody>
      </p:sp>
    </p:spTree>
    <p:extLst>
      <p:ext uri="{BB962C8B-B14F-4D97-AF65-F5344CB8AC3E}">
        <p14:creationId xmlns:p14="http://schemas.microsoft.com/office/powerpoint/2010/main" val="627555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250603" y="35298"/>
            <a:ext cx="22826536" cy="1251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“Inti, tagħti ħajtek għalija? Tassew tassew ngħidlek li s-serduk ma</a:t>
            </a:r>
          </a:p>
          <a:p>
            <a:pPr algn="ctr" eaLnBrk="1" hangingPunct="1">
              <a:defRPr/>
            </a:pPr>
            <a:r>
              <a:rPr lang="mt-MT" sz="16000" b="1" i="1" spc="-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jkunx idden qabel ma tkun ċħadtni tliet darbiet!”</a:t>
            </a:r>
            <a:endParaRPr lang="mt-MT" sz="13123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71530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TextBox 3"/>
          <p:cNvSpPr txBox="1">
            <a:spLocks noChangeArrowheads="1"/>
          </p:cNvSpPr>
          <p:nvPr/>
        </p:nvSpPr>
        <p:spPr bwMode="auto">
          <a:xfrm>
            <a:off x="910488" y="3780170"/>
            <a:ext cx="21578776" cy="6532223"/>
          </a:xfrm>
          <a:prstGeom prst="rect">
            <a:avLst/>
          </a:prstGeom>
          <a:noFill/>
        </p:spPr>
        <p:txBody>
          <a:bodyPr lIns="202489" tIns="101244" rIns="202489" bIns="101244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531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Il-Kelma tal-Mulej</a:t>
            </a:r>
            <a:br>
              <a:rPr lang="mt-MT" sz="1531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mt-MT" sz="1531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R:/ Tifħir lilek Kristu</a:t>
            </a:r>
            <a:endParaRPr lang="en-GB" sz="1531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499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322611" y="79180"/>
            <a:ext cx="22682520" cy="1251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altLang="en-US" sz="16000" b="1" i="1" dirty="0">
                <a:solidFill>
                  <a:srgbClr val="4C21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fix-xejn </a:t>
            </a:r>
            <a:r>
              <a:rPr lang="en-US" altLang="en-US" sz="16000" b="1" i="1" dirty="0" err="1">
                <a:solidFill>
                  <a:srgbClr val="4C21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ħlejt</a:t>
            </a:r>
            <a:r>
              <a:rPr lang="en-US" altLang="en-US" sz="16000" b="1" i="1" dirty="0">
                <a:solidFill>
                  <a:srgbClr val="4C21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US" altLang="en-US" sz="16000" b="1" i="1" dirty="0" err="1">
                <a:solidFill>
                  <a:srgbClr val="4C21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saħħti</a:t>
            </a:r>
            <a:r>
              <a:rPr lang="en-US" altLang="en-US" sz="16000" b="1" i="1" dirty="0">
                <a:solidFill>
                  <a:srgbClr val="4C21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. Imma f’idejn il-Mulej 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altLang="en-US" sz="16000" b="1" i="1" dirty="0">
                <a:solidFill>
                  <a:srgbClr val="4C21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il-</a:t>
            </a:r>
            <a:r>
              <a:rPr lang="en-US" altLang="en-US" sz="16000" b="1" i="1" dirty="0" err="1">
                <a:solidFill>
                  <a:srgbClr val="4C21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kawża</a:t>
            </a:r>
            <a:r>
              <a:rPr lang="en-US" altLang="en-US" sz="16000" b="1" i="1" dirty="0">
                <a:solidFill>
                  <a:srgbClr val="4C21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tiegħi,</a:t>
            </a:r>
            <a:r>
              <a:rPr lang="mt-MT" altLang="en-US" sz="16000" b="1" i="1" dirty="0">
                <a:solidFill>
                  <a:srgbClr val="4C21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US" altLang="en-US" sz="16000" b="1" i="1" dirty="0">
                <a:solidFill>
                  <a:srgbClr val="4C21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u l-</a:t>
            </a:r>
            <a:r>
              <a:rPr lang="en-US" altLang="en-US" sz="16000" b="1" i="1" dirty="0" err="1">
                <a:solidFill>
                  <a:srgbClr val="4C21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ħlas</a:t>
            </a:r>
            <a:r>
              <a:rPr lang="en-US" altLang="en-US" sz="16000" b="1" i="1" dirty="0">
                <a:solidFill>
                  <a:srgbClr val="4C21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tiegħi </a:t>
            </a:r>
            <a:r>
              <a:rPr lang="en-US" altLang="en-US" sz="16000" b="1" i="1" dirty="0" err="1">
                <a:solidFill>
                  <a:srgbClr val="4C21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għand</a:t>
            </a:r>
            <a:r>
              <a:rPr lang="en-US" altLang="en-US" sz="16000" b="1" i="1" dirty="0">
                <a:solidFill>
                  <a:srgbClr val="4C21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Alla tiegħi.”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</a:rPr>
              <a:t>Issa </a:t>
            </a:r>
            <a:r>
              <a:rPr lang="en-US" altLang="en-US" sz="16000" dirty="0" err="1">
                <a:solidFill>
                  <a:schemeClr val="bg1"/>
                </a:solidFill>
                <a:latin typeface="Times New Roman" pitchFamily="18" charset="0"/>
              </a:rPr>
              <a:t>tkellem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</a:rPr>
              <a:t> il-Mulej,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250603" y="-36710"/>
            <a:ext cx="22826536" cy="1251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</a:rPr>
              <a:t>li minn </a:t>
            </a:r>
            <a:r>
              <a:rPr lang="en-US" altLang="en-US" sz="16000" dirty="0" err="1">
                <a:solidFill>
                  <a:schemeClr val="bg1"/>
                </a:solidFill>
                <a:latin typeface="Times New Roman" pitchFamily="18" charset="0"/>
              </a:rPr>
              <a:t>ġuf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16000" dirty="0" err="1">
                <a:solidFill>
                  <a:schemeClr val="bg1"/>
                </a:solidFill>
                <a:latin typeface="Times New Roman" pitchFamily="18" charset="0"/>
              </a:rPr>
              <a:t>ommi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16000" dirty="0" err="1">
                <a:solidFill>
                  <a:schemeClr val="bg1"/>
                </a:solidFill>
                <a:latin typeface="Times New Roman" pitchFamily="18" charset="0"/>
              </a:rPr>
              <a:t>għamilni</a:t>
            </a:r>
            <a:r>
              <a:rPr lang="mt-MT" altLang="en-US" sz="160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16000" dirty="0" err="1">
                <a:solidFill>
                  <a:schemeClr val="bg1"/>
                </a:solidFill>
                <a:latin typeface="Times New Roman" pitchFamily="18" charset="0"/>
              </a:rPr>
              <a:t>qaddej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16000" dirty="0" err="1">
                <a:solidFill>
                  <a:schemeClr val="bg1"/>
                </a:solidFill>
                <a:latin typeface="Times New Roman" pitchFamily="18" charset="0"/>
              </a:rPr>
              <a:t>tiegħu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</a:rPr>
              <a:t>,</a:t>
            </a:r>
            <a:r>
              <a:rPr lang="mt-MT" altLang="en-US" sz="160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</a:rPr>
              <a:t>biex </a:t>
            </a:r>
            <a:r>
              <a:rPr lang="en-US" altLang="en-US" sz="16000" dirty="0" err="1">
                <a:solidFill>
                  <a:schemeClr val="bg1"/>
                </a:solidFill>
                <a:latin typeface="Times New Roman" pitchFamily="18" charset="0"/>
              </a:rPr>
              <a:t>għandu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16000" dirty="0" err="1">
                <a:solidFill>
                  <a:schemeClr val="bg1"/>
                </a:solidFill>
                <a:latin typeface="Times New Roman" pitchFamily="18" charset="0"/>
              </a:rPr>
              <a:t>rraġġa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</a:rPr>
              <a:t>’ lura ’l </a:t>
            </a:r>
            <a:r>
              <a:rPr lang="en-US" altLang="en-US" sz="16000" dirty="0" err="1">
                <a:solidFill>
                  <a:schemeClr val="bg1"/>
                </a:solidFill>
                <a:latin typeface="Times New Roman" pitchFamily="18" charset="0"/>
              </a:rPr>
              <a:t>Ġakobb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</a:rPr>
              <a:t>,</a:t>
            </a:r>
            <a:r>
              <a:rPr lang="mt-MT" altLang="en-US" sz="160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</a:rPr>
              <a:t>u biex </a:t>
            </a:r>
            <a:r>
              <a:rPr lang="en-US" altLang="en-US" sz="16000" dirty="0" err="1">
                <a:solidFill>
                  <a:schemeClr val="bg1"/>
                </a:solidFill>
                <a:latin typeface="Times New Roman" pitchFamily="18" charset="0"/>
              </a:rPr>
              <a:t>Iżrael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16000" dirty="0" err="1">
                <a:solidFill>
                  <a:schemeClr val="bg1"/>
                </a:solidFill>
                <a:latin typeface="Times New Roman" pitchFamily="18" charset="0"/>
              </a:rPr>
              <a:t>jinġabar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16000" dirty="0" err="1">
                <a:solidFill>
                  <a:schemeClr val="bg1"/>
                </a:solidFill>
                <a:latin typeface="Times New Roman" pitchFamily="18" charset="0"/>
              </a:rPr>
              <a:t>miegħu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</a:rPr>
              <a:t> mill-</a:t>
            </a:r>
            <a:r>
              <a:rPr lang="en-US" altLang="en-US" sz="16000" dirty="0" err="1">
                <a:solidFill>
                  <a:schemeClr val="bg1"/>
                </a:solidFill>
                <a:latin typeface="Times New Roman" pitchFamily="18" charset="0"/>
              </a:rPr>
              <a:t>ġdid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</a:rPr>
              <a:t>,</a:t>
            </a:r>
            <a:r>
              <a:rPr lang="mt-MT" altLang="en-US" sz="160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</a:rPr>
              <a:t>għax</a:t>
            </a:r>
          </a:p>
        </p:txBody>
      </p:sp>
    </p:spTree>
    <p:extLst>
      <p:ext uri="{BB962C8B-B14F-4D97-AF65-F5344CB8AC3E}">
        <p14:creationId xmlns:p14="http://schemas.microsoft.com/office/powerpoint/2010/main" val="1975134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466627" y="50301"/>
            <a:ext cx="22394487" cy="12438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6000" dirty="0" err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jien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16000" dirty="0" err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kont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16000" dirty="0" err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imfaħħar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16000" dirty="0" err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f’għajnejn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il-Mulej</a:t>
            </a:r>
            <a:r>
              <a:rPr lang="mt-MT" altLang="en-US" sz="160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, 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u Alla tiegħi kien il-</a:t>
            </a:r>
            <a:r>
              <a:rPr lang="en-US" altLang="en-US" sz="16000" dirty="0" err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qawwa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tiegħi.</a:t>
            </a:r>
            <a:r>
              <a:rPr lang="mt-MT" altLang="en-US" sz="160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Hu </a:t>
            </a:r>
            <a:r>
              <a:rPr lang="en-US" altLang="en-US" sz="16000" dirty="0" err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qalli</a:t>
            </a:r>
            <a:r>
              <a:rPr lang="en-US" altLang="en-US" sz="16000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: </a:t>
            </a:r>
            <a:endParaRPr lang="mt-MT" altLang="en-US" sz="16000" dirty="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“Tkun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ħaġa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żgħira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wisq</a:t>
            </a:r>
            <a:endParaRPr lang="mt-MT" alt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250603" y="35298"/>
            <a:ext cx="22898544" cy="1251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għalik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  <a:r>
              <a:rPr lang="mt-MT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 inti tkun </a:t>
            </a:r>
            <a:endParaRPr lang="mt-MT" alt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qaddej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tiegħi,</a:t>
            </a:r>
            <a:r>
              <a:rPr lang="mt-MT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biex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tqajjem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it-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tribù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ta’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Ġakobb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  <a:r>
              <a:rPr lang="mt-MT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traġġa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’ lura </a:t>
            </a:r>
            <a:endParaRPr lang="mt-MT" alt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l-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fdal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ta’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Iżrael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  <a:endParaRPr lang="en-GB" alt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970683" y="1273336"/>
            <a:ext cx="21400375" cy="10053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89" tIns="101244" rIns="202489" bIns="1012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nagħmel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minnek</a:t>
            </a:r>
            <a:endParaRPr lang="en-US" alt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dawl għall-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ġnus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  <a:r>
              <a:rPr lang="mt-MT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biex </a:t>
            </a:r>
          </a:p>
          <a:p>
            <a:pPr algn="ctr" eaLnBrk="1" hangingPunct="1">
              <a:defRPr/>
            </a:pP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is-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salvazzjoni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tiegħi sa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truf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l-art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tinfirex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0109218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</TotalTime>
  <Words>780</Words>
  <Application>Microsoft Office PowerPoint</Application>
  <PresentationFormat>Custom</PresentationFormat>
  <Paragraphs>112</Paragraphs>
  <Slides>46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46</vt:i4>
      </vt:variant>
    </vt:vector>
  </HeadingPairs>
  <TitlesOfParts>
    <vt:vector size="56" baseType="lpstr">
      <vt:lpstr>Arial</vt:lpstr>
      <vt:lpstr>Calibri</vt:lpstr>
      <vt:lpstr>Consolas</vt:lpstr>
      <vt:lpstr>Corbel</vt:lpstr>
      <vt:lpstr>Times New Roman</vt:lpstr>
      <vt:lpstr>Wingdings</vt:lpstr>
      <vt:lpstr>Wingdings 2</vt:lpstr>
      <vt:lpstr>Wingdings 3</vt:lpstr>
      <vt:lpstr>Metro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Alfred Caruana</dc:creator>
  <cp:lastModifiedBy>Alfred Caruan a</cp:lastModifiedBy>
  <cp:revision>66</cp:revision>
  <dcterms:created xsi:type="dcterms:W3CDTF">2008-12-28T11:50:57Z</dcterms:created>
  <dcterms:modified xsi:type="dcterms:W3CDTF">2024-02-26T04:11:57Z</dcterms:modified>
</cp:coreProperties>
</file>