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765" r:id="rId5"/>
    <p:sldId id="766" r:id="rId6"/>
    <p:sldId id="767" r:id="rId7"/>
    <p:sldId id="768" r:id="rId8"/>
    <p:sldId id="769" r:id="rId9"/>
    <p:sldId id="395" r:id="rId10"/>
    <p:sldId id="396" r:id="rId11"/>
    <p:sldId id="640" r:id="rId12"/>
    <p:sldId id="355" r:id="rId13"/>
    <p:sldId id="356" r:id="rId14"/>
    <p:sldId id="358" r:id="rId15"/>
    <p:sldId id="359" r:id="rId16"/>
    <p:sldId id="360" r:id="rId17"/>
    <p:sldId id="607" r:id="rId18"/>
    <p:sldId id="402" r:id="rId19"/>
    <p:sldId id="755" r:id="rId20"/>
    <p:sldId id="363" r:id="rId21"/>
    <p:sldId id="364" r:id="rId22"/>
    <p:sldId id="770" r:id="rId23"/>
    <p:sldId id="771" r:id="rId24"/>
    <p:sldId id="772" r:id="rId25"/>
    <p:sldId id="773" r:id="rId26"/>
    <p:sldId id="774" r:id="rId27"/>
    <p:sldId id="775" r:id="rId28"/>
    <p:sldId id="405" r:id="rId29"/>
    <p:sldId id="371" r:id="rId30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66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26" y="984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3353713" cy="11654620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en-GB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4, 32-37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815666" y="1425735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isaltan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 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kobor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libes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libes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tħażżem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bil-qawwa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 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3827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Il-Mulej isaltan; </a:t>
            </a:r>
            <a:endParaRPr lang="en-GB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il-kobor libes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9418" y="251322"/>
            <a:ext cx="2263646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Iżomm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sħiħa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d-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dinja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qatt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ma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titħarrek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Imwaqqaf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it-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tron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tiegħek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fis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-sod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minn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dejjem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minn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dejjem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dejjem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int.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Il-Mulej isaltan; </a:t>
            </a:r>
            <a:endParaRPr lang="en-GB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il-kobor libes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Il-kmandamenti tiegħek ta’ min joqgħod fuqhom;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qdusija lil darek tixraq, Mulej,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sa kemm itul iż-żmien. </a:t>
            </a:r>
          </a:p>
        </p:txBody>
      </p:sp>
    </p:spTree>
    <p:extLst>
      <p:ext uri="{BB962C8B-B14F-4D97-AF65-F5344CB8AC3E}">
        <p14:creationId xmlns:p14="http://schemas.microsoft.com/office/powerpoint/2010/main" val="1930962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9188" y="3347666"/>
            <a:ext cx="23353713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Il-Mulej isaltan; </a:t>
            </a:r>
            <a:endParaRPr lang="en-GB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il-kobor libes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047" y="1187426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Jeħtieġ li jkun merfugħ Bin il-bniedem,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biex kull min jemmen fih ikollu l-ħajja ta’ dejjem.</a:t>
            </a:r>
            <a:endParaRPr lang="nl-NL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425374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3, 7b-15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kotra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kbira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dawk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emmnu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waħda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ruħ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waħda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Ħadd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ġid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iżda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Ġesù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Nikodemu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tistagħġibx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għedtlek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jeħtiġilkom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titwieldu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ġdid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Ir-riħ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jonfoħ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ħossu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imma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tafx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mnejn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jew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Hekk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kull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jitwieled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Ispirtu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862342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“Kif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qatt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</a:t>
            </a:r>
            <a:r>
              <a:rPr 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dan?”, </a:t>
            </a:r>
          </a:p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raġa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Nikodemu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Ġesù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mgħallem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f’Iżrael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dan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tafux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31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ngħidlek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qegħdin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nitħaddtu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fuq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qegħdin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rajna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imma x-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1818726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tilqgħuhiex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Jekk intom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temmnux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nitkellem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magħkom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fuq il-ħwejjeġ tal-art,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sejrin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temmnu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nkellimkom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fuq </a:t>
            </a:r>
          </a:p>
        </p:txBody>
      </p:sp>
    </p:spTree>
    <p:extLst>
      <p:ext uri="{BB962C8B-B14F-4D97-AF65-F5344CB8AC3E}">
        <p14:creationId xmlns:p14="http://schemas.microsoft.com/office/powerpoint/2010/main" val="1852038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il-ħwejjeġ tas-sema?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ħlief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Bin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niżel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kif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Mosè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rafa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serp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deżert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75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7760" y="1426529"/>
            <a:ext cx="2299978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jeħtieġ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jkun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merfugħ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biex kull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jemmen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fih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406794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kollox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flimkien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B’qawwa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kbira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appostli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jagħtu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xhieda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tal-qawmien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Ġesù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kulħadd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5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iġibhom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ħafna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Ħadd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jonqsu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oqsma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jew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djar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ibigħhom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l-flus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jdaħħal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3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imur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iqegħedhom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f’riġlejn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appostli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jitqassam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kollox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skont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ħtieġa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wieħed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6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għamel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levita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Ġużeppi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Ċipru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li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appostli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jsejħulu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Barnaba,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jiġifieri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&lt;bin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faraġ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&gt;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dan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għalqa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5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3933" y="2618369"/>
            <a:ext cx="2264584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biegħha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l-flus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daħħal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mar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iqegħedhom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f’riġlejn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appostli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4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35" y="4715818"/>
            <a:ext cx="23353713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Il-Mulej isaltan;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il-kobor libes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434</Words>
  <Application>Microsoft Office PowerPoint</Application>
  <PresentationFormat>Custom</PresentationFormat>
  <Paragraphs>55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64</cp:revision>
  <dcterms:created xsi:type="dcterms:W3CDTF">2012-07-21T16:47:17Z</dcterms:created>
  <dcterms:modified xsi:type="dcterms:W3CDTF">2023-04-05T06:23:59Z</dcterms:modified>
</cp:coreProperties>
</file>