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796" r:id="rId5"/>
    <p:sldId id="797" r:id="rId6"/>
    <p:sldId id="798" r:id="rId7"/>
    <p:sldId id="799" r:id="rId8"/>
    <p:sldId id="800" r:id="rId9"/>
    <p:sldId id="801" r:id="rId10"/>
    <p:sldId id="395" r:id="rId11"/>
    <p:sldId id="396" r:id="rId12"/>
    <p:sldId id="640" r:id="rId13"/>
    <p:sldId id="802" r:id="rId14"/>
    <p:sldId id="355" r:id="rId15"/>
    <p:sldId id="356" r:id="rId16"/>
    <p:sldId id="803" r:id="rId17"/>
    <p:sldId id="358" r:id="rId18"/>
    <p:sldId id="359" r:id="rId19"/>
    <p:sldId id="804" r:id="rId20"/>
    <p:sldId id="360" r:id="rId21"/>
    <p:sldId id="607" r:id="rId22"/>
    <p:sldId id="402" r:id="rId23"/>
    <p:sldId id="755" r:id="rId24"/>
    <p:sldId id="363" r:id="rId25"/>
    <p:sldId id="364" r:id="rId26"/>
    <p:sldId id="805" r:id="rId27"/>
    <p:sldId id="806" r:id="rId28"/>
    <p:sldId id="807" r:id="rId29"/>
    <p:sldId id="808" r:id="rId30"/>
    <p:sldId id="809" r:id="rId31"/>
    <p:sldId id="405" r:id="rId32"/>
    <p:sldId id="371" r:id="rId33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4/14/2023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8, 1b-8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3851722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00386" y="251322"/>
            <a:ext cx="2275452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bnedmin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tad-dinja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xandru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sebħ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t-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tifħir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9592" y="3491682"/>
            <a:ext cx="22754528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Għidu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Alla: 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Kemm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tal-biża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fr-FR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f’għemilek</a:t>
            </a:r>
            <a:r>
              <a:rPr lang="fr-FR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!”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7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1560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2339554"/>
            <a:ext cx="2263646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“L-art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tagħtik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qima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tgħannilek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tgħanni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ismek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Ejjew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araw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għemejjel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tal-biża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f’għemilu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fost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bnedmin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85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2387537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2339554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Biddel il-baħar f’art niexfa,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għaddew bil-mixi minn nofs ix-xmara.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Għalhekk, nifirħu bih!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jsaltan bil-kobor tiegħu għal dejjem.</a:t>
            </a:r>
          </a:p>
        </p:txBody>
      </p:sp>
    </p:spTree>
    <p:extLst>
      <p:ext uri="{BB962C8B-B14F-4D97-AF65-F5344CB8AC3E}">
        <p14:creationId xmlns:p14="http://schemas.microsoft.com/office/powerpoint/2010/main" val="30893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32456" y="2051522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lil Alla, bnedmin tad-dinja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persekuzzjoni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Barra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xtered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fl-artijiet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tal-Lhudija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233101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 jemmen fl-Iben, ikollu l-ħajja ta’ dejjem,</a:t>
            </a:r>
            <a:r>
              <a:rPr lang="nl-NL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jiena nqajmu mill-imwiet fl-aħħar jum.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6, 35-40</a:t>
            </a:r>
            <a:endParaRPr lang="mt-MT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lin-nies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rajtuni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emmintux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4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nkeċċihx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’il barra;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nżilt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24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Issa r-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din: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nqajmu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57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9592" y="214880"/>
            <a:ext cx="2268252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Din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tabilħaqq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4244106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5596" y="3811797"/>
            <a:ext cx="2268252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nqajmu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8271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tas-Samarija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rġiel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twajba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Stiefnu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bkewh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Sadattant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ħerba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8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jidħol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jaqbad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irġiel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jitfagħhom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ħabs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xterdu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fejn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0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f’belt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tas-Samarija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xandar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lin-nies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folol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b’fehma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joqogħdu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attenti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dak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jisimgħuh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mirakli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maħkuma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ħżiena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dawn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b’għajjat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joħorġu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mifluġa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jew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zopop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jitfejqu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3811003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f’dik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il-belt.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3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462</Words>
  <Application>Microsoft Office PowerPoint</Application>
  <PresentationFormat>Custom</PresentationFormat>
  <Paragraphs>50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67</cp:revision>
  <dcterms:created xsi:type="dcterms:W3CDTF">2012-07-21T16:47:17Z</dcterms:created>
  <dcterms:modified xsi:type="dcterms:W3CDTF">2023-04-14T14:28:42Z</dcterms:modified>
</cp:coreProperties>
</file>