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829" r:id="rId5"/>
    <p:sldId id="830" r:id="rId6"/>
    <p:sldId id="831" r:id="rId7"/>
    <p:sldId id="832" r:id="rId8"/>
    <p:sldId id="833" r:id="rId9"/>
    <p:sldId id="834" r:id="rId10"/>
    <p:sldId id="835" r:id="rId11"/>
    <p:sldId id="836" r:id="rId12"/>
    <p:sldId id="837" r:id="rId13"/>
    <p:sldId id="838" r:id="rId14"/>
    <p:sldId id="839" r:id="rId15"/>
    <p:sldId id="840" r:id="rId16"/>
    <p:sldId id="841" r:id="rId17"/>
    <p:sldId id="842" r:id="rId18"/>
    <p:sldId id="843" r:id="rId19"/>
    <p:sldId id="844" r:id="rId20"/>
    <p:sldId id="395" r:id="rId21"/>
    <p:sldId id="396" r:id="rId22"/>
    <p:sldId id="640" r:id="rId23"/>
    <p:sldId id="845" r:id="rId24"/>
    <p:sldId id="355" r:id="rId25"/>
    <p:sldId id="356" r:id="rId26"/>
    <p:sldId id="846" r:id="rId27"/>
    <p:sldId id="358" r:id="rId28"/>
    <p:sldId id="359" r:id="rId29"/>
    <p:sldId id="360" r:id="rId30"/>
    <p:sldId id="607" r:id="rId31"/>
    <p:sldId id="402" r:id="rId32"/>
    <p:sldId id="847" r:id="rId33"/>
    <p:sldId id="755" r:id="rId34"/>
    <p:sldId id="363" r:id="rId35"/>
    <p:sldId id="364" r:id="rId36"/>
    <p:sldId id="848" r:id="rId37"/>
    <p:sldId id="849" r:id="rId38"/>
    <p:sldId id="850" r:id="rId39"/>
    <p:sldId id="851" r:id="rId40"/>
    <p:sldId id="852" r:id="rId41"/>
    <p:sldId id="853" r:id="rId42"/>
    <p:sldId id="405" r:id="rId43"/>
    <p:sldId id="371" r:id="rId44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26" y="984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en-GB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8, 26-40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silta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tal-Iskrittura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qiegħed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jaqra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din: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nagħġa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meħuda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għall-qatla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ħaruf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sieket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iġiżżu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2484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ma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fetaħx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fommu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Għakksuh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imċaħħad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ġustizzja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Min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qatt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jirrakkonta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nislu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Għax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neħħewlu</a:t>
            </a:r>
            <a:endParaRPr lang="en-US" sz="15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1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ħajtu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l-art”.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Mela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ewnuku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Filippu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Għidli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nitolbok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 qiegħed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 </a:t>
            </a:r>
          </a:p>
        </p:txBody>
      </p:sp>
    </p:spTree>
    <p:extLst>
      <p:ext uri="{BB962C8B-B14F-4D97-AF65-F5344CB8AC3E}">
        <p14:creationId xmlns:p14="http://schemas.microsoft.com/office/powerpoint/2010/main" val="317791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Għalih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innifsu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jew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ieħor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Filippu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fetaħ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fommu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din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silta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tal-Iskrittura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1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jxandarlu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Evanġelju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Ġesù. Huma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sejrin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għonq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f’post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ewnuku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40324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“Ara,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hawn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ilma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X’qiegħed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iżommni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ma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nitgħammidx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ordna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jwaqqfu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niżlu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tnejn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68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fl-ilma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hu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Filippu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dan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għammdu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Malli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Ispirtu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ħataf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Filippu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ewnuku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rahx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7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iktar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baqa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sejjer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triqtu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ferħan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Filippu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sab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ruħu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f’Ażotu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huwa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għaddej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minn dawk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inħawi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ixandar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755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4727" y="3811797"/>
            <a:ext cx="22645846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Evanġelju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f’kull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belt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sakemm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Ċesarija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55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707867" y="3491682"/>
            <a:ext cx="21914205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anġlu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Filippu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632" y="3851722"/>
            <a:ext cx="22034448" cy="7594082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Għajtu bil-ferħ lil Alla, bnedmin tad-dinja kollha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850743" y="1259434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Bierku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popli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Alla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tagħna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semmgħu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tat-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tifħir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850743" y="1259434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Hu li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jżommna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fost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ħajjin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ma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jħallix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riġlejna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jogħtru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8933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7778" y="2123530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Għajtu bil-ferħ lil Alla, bnedmin tad-dinja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0"/>
            <a:ext cx="2263646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Ejjew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isimgħu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u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ngħidilkom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intom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ilkoll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li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tibżgħu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minn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Alla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ngħidilkom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x’għamel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miegħi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3491682"/>
            <a:ext cx="22636464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sejjaħ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fommi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tifħiru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kien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ilsieni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212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4310" y="2195538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Għajtu bil-ferħ lil Alla, bnedmin tad-dinja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3608" y="286888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Imbierek Alla,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 ma warrabx it-talba tiegħi;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ma warrabx minn fuqi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t-tieba tiegħu!</a:t>
            </a:r>
          </a:p>
        </p:txBody>
      </p:sp>
    </p:spTree>
    <p:extLst>
      <p:ext uri="{BB962C8B-B14F-4D97-AF65-F5344CB8AC3E}">
        <p14:creationId xmlns:p14="http://schemas.microsoft.com/office/powerpoint/2010/main" val="1930962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93" y="2123530"/>
            <a:ext cx="23353713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Għajtu bil-ferħ lil Alla, bnedmin tad-dinja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1187426"/>
            <a:ext cx="2264584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“Qum,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aqbad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triq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Nofsinhar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Ġerusalemm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Gaża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  <a:endParaRPr lang="en-US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63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92495" y="2339554"/>
            <a:ext cx="22489617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Jiena hu l-ħobż il-ħaj, li niżel mis-sema, </a:t>
            </a: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jgħid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il-Mulej.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047" y="2618369"/>
            <a:ext cx="22489617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Jekk xi ħadd jiekol minn dan il-ħobż jgħix għal dejjem.</a:t>
            </a:r>
          </a:p>
        </p:txBody>
      </p:sp>
    </p:spTree>
    <p:extLst>
      <p:ext uri="{BB962C8B-B14F-4D97-AF65-F5344CB8AC3E}">
        <p14:creationId xmlns:p14="http://schemas.microsoft.com/office/powerpoint/2010/main" val="2365479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94" y="1811250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13, 16-20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lin-nies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il-Missier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jiġbdux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nqajmu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fl-aħħar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Hemm miktub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mgħallem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Alla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0210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Mela kull min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jisma’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-Missier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jitgħallem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għandi.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għax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-Missier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ħlief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dak li hu</a:t>
            </a:r>
          </a:p>
        </p:txBody>
      </p:sp>
    </p:spTree>
    <p:extLst>
      <p:ext uri="{BB962C8B-B14F-4D97-AF65-F5344CB8AC3E}">
        <p14:creationId xmlns:p14="http://schemas.microsoft.com/office/powerpoint/2010/main" val="5704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Alla; hu dan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-Missier.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jemmen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ħobż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0437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Missirijietkom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l-manna 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deżert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dan hu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ħobż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nieżel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jiekol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jmutx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8312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07604" y="1426529"/>
            <a:ext cx="2253850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l-</a:t>
            </a:r>
            <a:r>
              <a:rPr lang="en-US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ħobż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 </a:t>
            </a:r>
            <a:r>
              <a:rPr lang="en-US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niżel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mis-</a:t>
            </a:r>
            <a:r>
              <a:rPr lang="en-US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sema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jiekol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ħobż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jgħix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 </a:t>
            </a:r>
            <a:r>
              <a:rPr lang="en-US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854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Din hi fid-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deżert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Filippu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Huwa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sejjer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raġel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Etjopja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ewnuku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uffiċjal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għoli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Kandaċi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sultana </a:t>
            </a:r>
          </a:p>
        </p:txBody>
      </p:sp>
    </p:spTree>
    <p:extLst>
      <p:ext uri="{BB962C8B-B14F-4D97-AF65-F5344CB8AC3E}">
        <p14:creationId xmlns:p14="http://schemas.microsoft.com/office/powerpoint/2010/main" val="3480417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07604" y="2619163"/>
            <a:ext cx="22538504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l-ħobż li jiena nagħti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huwa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ġismi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171949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tal-Etjopja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jieħu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ħsieb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teżori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tagħha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Dan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ġie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Ġerusalemm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biex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jagħti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109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Huwa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sejjer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lura, kif kien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bilqiegħda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fuq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kien qiegħed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jaqra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ktieb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tal-profeta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Iżaija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Ispirtu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4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Filippu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ersaq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maġenb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karru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Filippu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mar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jgħaġġel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ir-raġel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Kif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jaqra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0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ktieb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tal-profeta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Iżaija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staqsieh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“Dan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taqra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qiegħed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tifhmu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wieġbu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8508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“Kif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nista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nifhem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jurinix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stieden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Filippu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biex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bilqiegħda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ħdejh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904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658</Words>
  <Application>Microsoft Office PowerPoint</Application>
  <PresentationFormat>Custom</PresentationFormat>
  <Paragraphs>82</Paragraphs>
  <Slides>42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70</cp:revision>
  <dcterms:created xsi:type="dcterms:W3CDTF">2012-07-21T16:47:17Z</dcterms:created>
  <dcterms:modified xsi:type="dcterms:W3CDTF">2023-04-14T14:37:59Z</dcterms:modified>
</cp:coreProperties>
</file>