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49"/>
  </p:notesMasterIdLst>
  <p:sldIdLst>
    <p:sldId id="1110" r:id="rId4"/>
    <p:sldId id="966" r:id="rId5"/>
    <p:sldId id="1084" r:id="rId6"/>
    <p:sldId id="967" r:id="rId7"/>
    <p:sldId id="968" r:id="rId8"/>
    <p:sldId id="969" r:id="rId9"/>
    <p:sldId id="970" r:id="rId10"/>
    <p:sldId id="1071" r:id="rId11"/>
    <p:sldId id="371" r:id="rId12"/>
    <p:sldId id="256" r:id="rId13"/>
    <p:sldId id="1085" r:id="rId14"/>
    <p:sldId id="1112" r:id="rId15"/>
    <p:sldId id="1113" r:id="rId16"/>
    <p:sldId id="1114" r:id="rId17"/>
    <p:sldId id="1115" r:id="rId18"/>
    <p:sldId id="1116" r:id="rId19"/>
    <p:sldId id="1117" r:id="rId20"/>
    <p:sldId id="299" r:id="rId21"/>
    <p:sldId id="300" r:id="rId22"/>
    <p:sldId id="267" r:id="rId23"/>
    <p:sldId id="1118" r:id="rId24"/>
    <p:sldId id="1091" r:id="rId25"/>
    <p:sldId id="269" r:id="rId26"/>
    <p:sldId id="1119" r:id="rId27"/>
    <p:sldId id="309" r:id="rId28"/>
    <p:sldId id="616" r:id="rId29"/>
    <p:sldId id="617" r:id="rId30"/>
    <p:sldId id="1120" r:id="rId31"/>
    <p:sldId id="1121" r:id="rId32"/>
    <p:sldId id="1122" r:id="rId33"/>
    <p:sldId id="1123" r:id="rId34"/>
    <p:sldId id="623" r:id="rId35"/>
    <p:sldId id="621" r:id="rId36"/>
    <p:sldId id="273" r:id="rId37"/>
    <p:sldId id="1111" r:id="rId38"/>
    <p:sldId id="294" r:id="rId39"/>
    <p:sldId id="275" r:id="rId40"/>
    <p:sldId id="1124" r:id="rId41"/>
    <p:sldId id="1125" r:id="rId42"/>
    <p:sldId id="1126" r:id="rId43"/>
    <p:sldId id="1127" r:id="rId44"/>
    <p:sldId id="1128" r:id="rId45"/>
    <p:sldId id="1129" r:id="rId46"/>
    <p:sldId id="292" r:id="rId47"/>
    <p:sldId id="609" r:id="rId48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2" y="942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20/03/2023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89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mt-MT" altLang="mt-MT">
              <a:latin typeface="Maltese Times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5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2" y="504635"/>
            <a:ext cx="21059777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20A-650F-4B0C-937D-C616DBB9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4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03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50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 sz="14761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 sz="14761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66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4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41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442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59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33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1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22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28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761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3/20/2023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27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some of the names of Jesus? - BibleAsk">
            <a:extLst>
              <a:ext uri="{FF2B5EF4-FFF2-40B4-BE49-F238E27FC236}">
                <a16:creationId xmlns:a16="http://schemas.microsoft.com/office/drawing/2014/main" id="{0833D479-47B5-7F7A-0294-9E30E69A8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2" y="-2492220"/>
            <a:ext cx="23407861" cy="1511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62557B-8746-65B2-849D-4B14FBC09423}"/>
              </a:ext>
            </a:extLst>
          </p:cNvPr>
          <p:cNvSpPr txBox="1"/>
          <p:nvPr/>
        </p:nvSpPr>
        <p:spPr>
          <a:xfrm>
            <a:off x="12583270" y="49242"/>
            <a:ext cx="1082411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en-GB" sz="15500" b="1" dirty="0">
                <a:solidFill>
                  <a:schemeClr val="bg1"/>
                </a:solidFill>
                <a:effectLst>
                  <a:glow rad="1397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chemeClr val="bg1"/>
                </a:solidFill>
                <a:effectLst>
                  <a:glow rad="1397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Quddiesa</a:t>
            </a:r>
            <a:r>
              <a:rPr lang="en-GB" sz="15500" b="1" dirty="0">
                <a:solidFill>
                  <a:schemeClr val="bg1"/>
                </a:solidFill>
                <a:effectLst>
                  <a:glow rad="1397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GB" sz="15500" b="1" dirty="0" err="1">
                <a:solidFill>
                  <a:schemeClr val="bg1"/>
                </a:solidFill>
                <a:effectLst>
                  <a:glow rad="1397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Grizma</a:t>
            </a:r>
            <a:endParaRPr lang="en-GB" sz="15500" b="1" dirty="0">
              <a:solidFill>
                <a:schemeClr val="bg1"/>
              </a:solidFill>
              <a:effectLst>
                <a:glow rad="1397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4" descr="Priest Hands Giving Wooden Cross Man Sharing Religious Faith Hope Stock  Photo by ©motortion 308905416">
            <a:extLst>
              <a:ext uri="{FF2B5EF4-FFF2-40B4-BE49-F238E27FC236}">
                <a16:creationId xmlns:a16="http://schemas.microsoft.com/office/drawing/2014/main" id="{5F94F8E4-5D9B-2336-9763-44031DDE2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39635" y="6804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69469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-32313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tal-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Profeta Isaija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l-NL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61, 1-3a.6a.8b.9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5298"/>
            <a:ext cx="22898544" cy="1242067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L-Ispirtu ta’ Sidi l-Mulej fuqi, għax il-Mulej ikkonsagrani, biex inwassal il-bxara t-tajba lill-fqajrin,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bagħatni ndewwi l-qalb</a:t>
            </a:r>
            <a:endParaRPr lang="mt-MT" alt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9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5298"/>
            <a:ext cx="22898544" cy="1242067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miksura; biex inħabbar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il-ħelsien lill-imjassrin,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lill-ħabsin il-ftuħ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tal-ħabs; biex inniedi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s-sena tal-grazzja </a:t>
            </a:r>
          </a:p>
        </p:txBody>
      </p:sp>
    </p:spTree>
    <p:extLst>
      <p:ext uri="{BB962C8B-B14F-4D97-AF65-F5344CB8AC3E}">
        <p14:creationId xmlns:p14="http://schemas.microsoft.com/office/powerpoint/2010/main" val="15933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5298"/>
            <a:ext cx="22898544" cy="1242067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tal-Mulej, u jum il-vendetta ta’ Alla tagħna; biex infarraġ lill-imnikktin; biex inferraħ lil dawk li jibku f’Sijon, nagħtihom kuruna</a:t>
            </a:r>
            <a:endParaRPr lang="mt-MT" alt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43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259211"/>
            <a:ext cx="22898544" cy="993710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flok irmied, żejt tal-ferħ flok l-ilbies tal-vistu,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l-għana tal-foħrija flok ruħ mitluqa. </a:t>
            </a:r>
          </a:p>
        </p:txBody>
      </p:sp>
    </p:spTree>
    <p:extLst>
      <p:ext uri="{BB962C8B-B14F-4D97-AF65-F5344CB8AC3E}">
        <p14:creationId xmlns:p14="http://schemas.microsoft.com/office/powerpoint/2010/main" val="185583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5298"/>
            <a:ext cx="22898544" cy="1242067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Lilkom isejħulkom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il-qassisin tal-Mulej,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qaddejja ta’ Alla tagħna isemmukom. Jien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bis-sewwa nħallashom, u</a:t>
            </a:r>
            <a:endParaRPr lang="mt-MT" alt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3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5298"/>
            <a:ext cx="22898544" cy="1242067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nagħmel magħhom patt għal dejjem.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Nisilhom ikun magħruf fost il-ġnus, u wliedhom qalb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il-popli.</a:t>
            </a:r>
          </a:p>
        </p:txBody>
      </p:sp>
    </p:spTree>
    <p:extLst>
      <p:ext uri="{BB962C8B-B14F-4D97-AF65-F5344CB8AC3E}">
        <p14:creationId xmlns:p14="http://schemas.microsoft.com/office/powerpoint/2010/main" val="2478635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83235"/>
            <a:ext cx="22898544" cy="74890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Kull min jarahom jagħrafhom li huma nisel imbierek mill-Mulej.</a:t>
            </a:r>
            <a:endParaRPr lang="mt-MT" alt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14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23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286050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8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58615" y="2559722"/>
            <a:ext cx="22682520" cy="748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kumimoji="0" lang="fr-F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kumimoji="0" lang="mt-MT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fr-F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kumimoji="0" lang="mt-MT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fr-F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kumimoji="0" lang="mt-MT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endParaRPr kumimoji="0" lang="en-GB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59211"/>
            <a:ext cx="22394488" cy="99371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Sibt lil David, qaddej tiegħi,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biż-żejt imqaddes tiegħi dliktu;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3707483"/>
            <a:ext cx="22394488" cy="50405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tkun idi dejjem miegħu,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nsaħħu wkoll bi driegħi.</a:t>
            </a:r>
          </a:p>
        </p:txBody>
      </p:sp>
    </p:spTree>
    <p:extLst>
      <p:ext uri="{BB962C8B-B14F-4D97-AF65-F5344CB8AC3E}">
        <p14:creationId xmlns:p14="http://schemas.microsoft.com/office/powerpoint/2010/main" val="4264409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26493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It-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tjieba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irrid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ngħanni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323130"/>
            <a:ext cx="22682520" cy="99537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Miegħu jkunu l-fedeltà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t-tjieba tiegħi;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b’ismi tissaħħaħ il-qawwa tiegħu.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50899"/>
            <a:ext cx="22682520" cy="99537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jsejjaħli: </a:t>
            </a: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“Int missieri u Alla tiegħi,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fortizza u salvazzjoni tiegħi!”</a:t>
            </a:r>
          </a:p>
        </p:txBody>
      </p:sp>
    </p:spTree>
    <p:extLst>
      <p:ext uri="{BB962C8B-B14F-4D97-AF65-F5344CB8AC3E}">
        <p14:creationId xmlns:p14="http://schemas.microsoft.com/office/powerpoint/2010/main" val="2583980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35498"/>
            <a:ext cx="23399750" cy="89289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tal-</a:t>
            </a:r>
            <a:endParaRPr lang="en-GB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it-I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Apokalissi ta’ San Ġwann Appostlu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Apok 1, 5-8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05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79314"/>
            <a:ext cx="22898544" cy="121693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Grazzja lilkom u sliem mingħand Ġesù Kristu,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ix-xhud fidil, il-kbir fost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il-mejtin, il-prinċep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tas-slaten tad-dinja. </a:t>
            </a:r>
          </a:p>
        </p:txBody>
      </p:sp>
    </p:spTree>
    <p:extLst>
      <p:ext uri="{BB962C8B-B14F-4D97-AF65-F5344CB8AC3E}">
        <p14:creationId xmlns:p14="http://schemas.microsoft.com/office/powerpoint/2010/main" val="3355792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07306"/>
            <a:ext cx="22898544" cy="122413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Lil Dak li ħabbna, u li ħallna minn dnubietna,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bis-saħħa ta’ demmu, u li għamilna saltna, qassisin 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għal Alla t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iegħu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mt-MT" alt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67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07306"/>
            <a:ext cx="22898544" cy="122413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lilu l-glorja u s-setgħa għal dejjem ta’ dejjem. Ammen. Arawh ġej fis-sħab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l-għajnejn kollha jarawh, ukoll dawk li kienu nifduh; </a:t>
            </a:r>
          </a:p>
        </p:txBody>
      </p:sp>
    </p:spTree>
    <p:extLst>
      <p:ext uri="{BB962C8B-B14F-4D97-AF65-F5344CB8AC3E}">
        <p14:creationId xmlns:p14="http://schemas.microsoft.com/office/powerpoint/2010/main" val="35361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58615" y="1329410"/>
            <a:ext cx="22682520" cy="994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endParaRPr kumimoji="0" lang="mt-MT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endParaRPr kumimoji="0" lang="mt-MT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endParaRPr kumimoji="0" lang="mt-MT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kumimoji="0" lang="fr-FR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944415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439231"/>
            <a:ext cx="22898544" cy="957706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r-razez kollha tal-art jibdew iħabbtu fuq sidirhom minħabba fih. Iva. Ammen! </a:t>
            </a:r>
          </a:p>
        </p:txBody>
      </p:sp>
    </p:spTree>
    <p:extLst>
      <p:ext uri="{BB962C8B-B14F-4D97-AF65-F5344CB8AC3E}">
        <p14:creationId xmlns:p14="http://schemas.microsoft.com/office/powerpoint/2010/main" val="1793922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07306"/>
            <a:ext cx="22898544" cy="122413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 huwa l-Alfa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l-Omega,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jgħid il-Mulej Alla,</a:t>
            </a: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hu, u li kien, u li għad irid jiġi, Dak li jista’ kollox.</a:t>
            </a:r>
          </a:p>
        </p:txBody>
      </p:sp>
    </p:spTree>
    <p:extLst>
      <p:ext uri="{BB962C8B-B14F-4D97-AF65-F5344CB8AC3E}">
        <p14:creationId xmlns:p14="http://schemas.microsoft.com/office/powerpoint/2010/main" val="4008559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71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8735" y="1223430"/>
            <a:ext cx="20522279" cy="101531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L-Ispirtu tal-Mulej fuqi,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bagħatni nwassal </a:t>
            </a:r>
            <a:endParaRPr lang="en-GB" alt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il-bxara t-tajba </a:t>
            </a:r>
            <a:endParaRPr lang="en-GB" alt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lill-fqajrin.</a:t>
            </a:r>
            <a:endParaRPr lang="mt-MT" altLang="mt-MT" sz="14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defTabSz="999988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1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5137"/>
            <a:ext cx="23399750" cy="916971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dirty="0">
                <a:latin typeface="Times New Roman" pitchFamily="18" charset="0"/>
                <a:cs typeface="Times New Roman" pitchFamily="18" charset="0"/>
              </a:rPr>
              <a:t>Qari mill-Evanġel</a:t>
            </a:r>
            <a:r>
              <a:rPr lang="en-GB" sz="160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mt-MT" sz="16000" b="1" dirty="0">
                <a:latin typeface="Times New Roman" pitchFamily="18" charset="0"/>
                <a:cs typeface="Times New Roman" pitchFamily="18" charset="0"/>
              </a:rPr>
              <a:t>u skont </a:t>
            </a:r>
            <a:endParaRPr lang="en-GB" sz="16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Luqa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Lq 4, 16-21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60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60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60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07306"/>
            <a:ext cx="22306708" cy="1242067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F’dak iż-żmien, Ġesù ġie f’Nazaret, fejn kien trabba. Daħal fis-sinagoga tagħhom, kif kien imdorri jagħmel nhar ta’ Sibt, 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07306"/>
            <a:ext cx="22306708" cy="1242067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qam biex jaqra. Tawh f’idejh il-ktieb ta’ Isaija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l-profeta, fetħu u sab fejn kien hemm miktub dan li ġej:</a:t>
            </a:r>
          </a:p>
        </p:txBody>
      </p:sp>
    </p:spTree>
    <p:extLst>
      <p:ext uri="{BB962C8B-B14F-4D97-AF65-F5344CB8AC3E}">
        <p14:creationId xmlns:p14="http://schemas.microsoft.com/office/powerpoint/2010/main" val="22898759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223207"/>
            <a:ext cx="22306708" cy="1000911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“L-Ispirtu tal-Mulej fuqi,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hu kkonsagrani.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Bagħatni nħabbar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il-ħelsien lill-imjassrin,</a:t>
            </a:r>
          </a:p>
        </p:txBody>
      </p:sp>
    </p:spTree>
    <p:extLst>
      <p:ext uri="{BB962C8B-B14F-4D97-AF65-F5344CB8AC3E}">
        <p14:creationId xmlns:p14="http://schemas.microsoft.com/office/powerpoint/2010/main" val="141536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9721"/>
            <a:ext cx="22754528" cy="124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</a:t>
            </a:r>
            <a:endParaRPr lang="mt-MT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tas-sema, 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2447343"/>
            <a:ext cx="22306708" cy="756084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inwassal il-bxara t-tajba lill-fqajrin, u d-dawl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mill-ġdid lill-għomja,</a:t>
            </a:r>
          </a:p>
        </p:txBody>
      </p:sp>
    </p:spTree>
    <p:extLst>
      <p:ext uri="{BB962C8B-B14F-4D97-AF65-F5344CB8AC3E}">
        <p14:creationId xmlns:p14="http://schemas.microsoft.com/office/powerpoint/2010/main" val="25209153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223207"/>
            <a:ext cx="22306708" cy="1000911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irrodd il-ħelsien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lill-maħqurin u nxandar is-sena tal-grazzja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tal-Mulej”.</a:t>
            </a:r>
          </a:p>
        </p:txBody>
      </p:sp>
    </p:spTree>
    <p:extLst>
      <p:ext uri="{BB962C8B-B14F-4D97-AF65-F5344CB8AC3E}">
        <p14:creationId xmlns:p14="http://schemas.microsoft.com/office/powerpoint/2010/main" val="29413967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07306"/>
            <a:ext cx="22306708" cy="1242067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Imbagħad raġa’ għalaq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il-ktieb, tah lura lill-qaddej u qagħad bilqiegħda. Għajnejn kulħadd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fis-sinagoga kienu</a:t>
            </a:r>
          </a:p>
        </p:txBody>
      </p:sp>
    </p:spTree>
    <p:extLst>
      <p:ext uri="{BB962C8B-B14F-4D97-AF65-F5344CB8AC3E}">
        <p14:creationId xmlns:p14="http://schemas.microsoft.com/office/powerpoint/2010/main" val="2541844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521" y="1259211"/>
            <a:ext cx="22306708" cy="993710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msammra fuqu. U beda jgħidilhom: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“Din il-kitba seħħet illum, intom u tisimgħu”.</a:t>
            </a:r>
          </a:p>
        </p:txBody>
      </p:sp>
    </p:spTree>
    <p:extLst>
      <p:ext uri="{BB962C8B-B14F-4D97-AF65-F5344CB8AC3E}">
        <p14:creationId xmlns:p14="http://schemas.microsoft.com/office/powerpoint/2010/main" val="14194238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91615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8" y="1329410"/>
            <a:ext cx="21855853" cy="994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kumimoji="0" lang="en-GB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kumimoji="0" lang="fr-FR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kumimoji="0" lang="fr-FR" altLang="ko-KR" sz="1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kumimoji="0" lang="mt-MT" altLang="ko-KR" sz="1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kumimoji="0" lang="fr-FR" altLang="ko-KR" sz="1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159721"/>
            <a:ext cx="22538504" cy="12404969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19" y="35298"/>
            <a:ext cx="22682519" cy="124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5" y="1331442"/>
            <a:ext cx="22682519" cy="994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887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3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660</Words>
  <Application>Microsoft Office PowerPoint</Application>
  <PresentationFormat>Custom</PresentationFormat>
  <Paragraphs>112</Paragraphs>
  <Slides>45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Arial</vt:lpstr>
      <vt:lpstr>Calibri</vt:lpstr>
      <vt:lpstr>Consolas</vt:lpstr>
      <vt:lpstr>Corbel</vt:lpstr>
      <vt:lpstr>Maltese Times Roman</vt:lpstr>
      <vt:lpstr>Times New Roman</vt:lpstr>
      <vt:lpstr>Wingdings</vt:lpstr>
      <vt:lpstr>Wingdings 2</vt:lpstr>
      <vt:lpstr>Wingdings 3</vt:lpstr>
      <vt:lpstr>Default Design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56</cp:revision>
  <dcterms:created xsi:type="dcterms:W3CDTF">2011-05-17T18:28:43Z</dcterms:created>
  <dcterms:modified xsi:type="dcterms:W3CDTF">2023-03-20T10:29:54Z</dcterms:modified>
</cp:coreProperties>
</file>