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33" r:id="rId5"/>
    <p:sldId id="834" r:id="rId6"/>
    <p:sldId id="835" r:id="rId7"/>
    <p:sldId id="836" r:id="rId8"/>
    <p:sldId id="837" r:id="rId9"/>
    <p:sldId id="838" r:id="rId10"/>
    <p:sldId id="839" r:id="rId11"/>
    <p:sldId id="840" r:id="rId12"/>
    <p:sldId id="841" r:id="rId13"/>
    <p:sldId id="842" r:id="rId14"/>
    <p:sldId id="843" r:id="rId15"/>
    <p:sldId id="844" r:id="rId16"/>
    <p:sldId id="845" r:id="rId17"/>
    <p:sldId id="846" r:id="rId18"/>
    <p:sldId id="847" r:id="rId19"/>
    <p:sldId id="848" r:id="rId20"/>
    <p:sldId id="849" r:id="rId21"/>
    <p:sldId id="850" r:id="rId22"/>
    <p:sldId id="395" r:id="rId23"/>
    <p:sldId id="396" r:id="rId24"/>
    <p:sldId id="640" r:id="rId25"/>
    <p:sldId id="355" r:id="rId26"/>
    <p:sldId id="356" r:id="rId27"/>
    <p:sldId id="358" r:id="rId28"/>
    <p:sldId id="607" r:id="rId29"/>
    <p:sldId id="402" r:id="rId30"/>
    <p:sldId id="755" r:id="rId31"/>
    <p:sldId id="363" r:id="rId32"/>
    <p:sldId id="364" r:id="rId33"/>
    <p:sldId id="851" r:id="rId34"/>
    <p:sldId id="852" r:id="rId35"/>
    <p:sldId id="853" r:id="rId36"/>
    <p:sldId id="854" r:id="rId37"/>
    <p:sldId id="855" r:id="rId38"/>
    <p:sldId id="856" r:id="rId39"/>
    <p:sldId id="405" r:id="rId40"/>
    <p:sldId id="371" r:id="rId41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4C"/>
    <a:srgbClr val="0000CC"/>
    <a:srgbClr val="540054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9, 1-20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Ħananija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“Hawn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 </a:t>
            </a:r>
            <a:endParaRPr lang="mt-MT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Dritta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17289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staqsi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Dan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jitlob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f’dehra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Ħananija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7316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dieħel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ħdejh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jqegħedlu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jdejh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Ħananija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</a:t>
            </a:r>
            <a:endParaRPr lang="en-US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ħafna fuq dan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ir-raġel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kemm għamel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ħsara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lill-qaddisin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f’Ġerusalemm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issa qiegħed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setgħa</a:t>
            </a:r>
            <a:endParaRPr lang="en-US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8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qassisin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il-kbar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jarresta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jsejħu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4C004C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4C004C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6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“Mur, għax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ir-raġel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għodda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magħżula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iwassal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slaten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23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nurih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ibati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Ħananija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Ġuda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qiegħed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9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ħija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Ġesù, li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deherlek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fit-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inti u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terġa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tieħu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dawl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timtela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6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4C004C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4C004C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F’daqqa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qxur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tgħammed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5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9163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r-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Għal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ftit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qagħad mad-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f’Damasku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7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bil-qawwa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jhedded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bil-mewt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qassis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malajr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jxandar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Ġesù fis-sinagogi u jgħid li dan hu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Iben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Alla.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5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2556510"/>
            <a:ext cx="22034448" cy="10056294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Morru fid-dinja kollha, xandru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l-Evanġelju lill-ħolqien kollu.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107306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2411562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Faħħru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sebbħuh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lkoll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0448" y="1118752"/>
            <a:ext cx="23353712" cy="103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Morru fid-dinja kollha, xandru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l-Evanġelju lill-ħolqien kollu.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kbira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hi 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magħna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tibqa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1117958"/>
            <a:ext cx="23353712" cy="103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Morru fid-dinja kollha, xandru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l-Evanġelju lill-ħolqien kollu.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2267546"/>
            <a:ext cx="22489617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 jiekol ġismi u jixrob demmi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jibqa’ fija u jiena fih,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jagħtih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ittri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għas-sinagogi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Damasku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ikun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jaqbad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irġiel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jsib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miexja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05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6, 52-59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tlewmu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bejniethom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dan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jagħtina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nikluh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</a:t>
            </a:r>
            <a:endParaRPr lang="mt-MT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mela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tiklux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tixorbux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</a:t>
            </a:r>
          </a:p>
        </p:txBody>
      </p:sp>
    </p:spTree>
    <p:extLst>
      <p:ext uri="{BB962C8B-B14F-4D97-AF65-F5344CB8AC3E}">
        <p14:creationId xmlns:p14="http://schemas.microsoft.com/office/powerpoint/2010/main" val="371959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jixrob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nqajmu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319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jixrob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fih. Bħalma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26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l-Missier, li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ukoll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Dan huwa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21941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mhuwiex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bħal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49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Dan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huwa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f’Kafarnahum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58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jeħodhom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marbuta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sejjer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qorob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Damasku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f’daqqa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madwaru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-art,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tippersegwitani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6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 int,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Ġesù, li int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tippersegwitah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il-belt, u</a:t>
            </a:r>
          </a:p>
        </p:txBody>
      </p:sp>
    </p:spTree>
    <p:extLst>
      <p:ext uri="{BB962C8B-B14F-4D97-AF65-F5344CB8AC3E}">
        <p14:creationId xmlns:p14="http://schemas.microsoft.com/office/powerpoint/2010/main" val="406999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sejrin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mbikkma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7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raw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mill-art,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fetaħ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mexxewh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wassluh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Damasku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1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tlitt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ijiem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lanqas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xorob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F’Damasku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Ħananija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Deherlu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97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694</Words>
  <Application>Microsoft Office PowerPoint</Application>
  <PresentationFormat>Custom</PresentationFormat>
  <Paragraphs>71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71</cp:revision>
  <dcterms:created xsi:type="dcterms:W3CDTF">2012-07-21T16:47:17Z</dcterms:created>
  <dcterms:modified xsi:type="dcterms:W3CDTF">2023-04-14T14:45:07Z</dcterms:modified>
</cp:coreProperties>
</file>