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912" r:id="rId3"/>
    <p:sldMasterId id="2147483924" r:id="rId4"/>
    <p:sldMasterId id="2147483936" r:id="rId5"/>
    <p:sldMasterId id="2147483948" r:id="rId6"/>
    <p:sldMasterId id="2147483960" r:id="rId7"/>
    <p:sldMasterId id="2147483984" r:id="rId8"/>
    <p:sldMasterId id="2147484304" r:id="rId9"/>
    <p:sldMasterId id="2147484316" r:id="rId10"/>
  </p:sldMasterIdLst>
  <p:notesMasterIdLst>
    <p:notesMasterId r:id="rId73"/>
  </p:notesMasterIdLst>
  <p:sldIdLst>
    <p:sldId id="1085" r:id="rId11"/>
    <p:sldId id="966" r:id="rId12"/>
    <p:sldId id="1084" r:id="rId13"/>
    <p:sldId id="967" r:id="rId14"/>
    <p:sldId id="968" r:id="rId15"/>
    <p:sldId id="969" r:id="rId16"/>
    <p:sldId id="970" r:id="rId17"/>
    <p:sldId id="1071" r:id="rId18"/>
    <p:sldId id="371" r:id="rId19"/>
    <p:sldId id="292" r:id="rId20"/>
    <p:sldId id="258" r:id="rId21"/>
    <p:sldId id="752" r:id="rId22"/>
    <p:sldId id="753" r:id="rId23"/>
    <p:sldId id="754" r:id="rId24"/>
    <p:sldId id="755" r:id="rId25"/>
    <p:sldId id="756" r:id="rId26"/>
    <p:sldId id="757" r:id="rId27"/>
    <p:sldId id="758" r:id="rId28"/>
    <p:sldId id="759" r:id="rId29"/>
    <p:sldId id="760" r:id="rId30"/>
    <p:sldId id="761" r:id="rId31"/>
    <p:sldId id="762" r:id="rId32"/>
    <p:sldId id="763" r:id="rId33"/>
    <p:sldId id="764" r:id="rId34"/>
    <p:sldId id="765" r:id="rId35"/>
    <p:sldId id="766" r:id="rId36"/>
    <p:sldId id="767" r:id="rId37"/>
    <p:sldId id="293" r:id="rId38"/>
    <p:sldId id="294" r:id="rId39"/>
    <p:sldId id="273" r:id="rId40"/>
    <p:sldId id="768" r:id="rId41"/>
    <p:sldId id="287" r:id="rId42"/>
    <p:sldId id="274" r:id="rId43"/>
    <p:sldId id="769" r:id="rId44"/>
    <p:sldId id="288" r:id="rId45"/>
    <p:sldId id="315" r:id="rId46"/>
    <p:sldId id="770" r:id="rId47"/>
    <p:sldId id="316" r:id="rId48"/>
    <p:sldId id="771" r:id="rId49"/>
    <p:sldId id="295" r:id="rId50"/>
    <p:sldId id="772" r:id="rId51"/>
    <p:sldId id="843" r:id="rId52"/>
    <p:sldId id="786" r:id="rId53"/>
    <p:sldId id="844" r:id="rId54"/>
    <p:sldId id="845" r:id="rId55"/>
    <p:sldId id="846" r:id="rId56"/>
    <p:sldId id="847" r:id="rId57"/>
    <p:sldId id="848" r:id="rId58"/>
    <p:sldId id="296" r:id="rId59"/>
    <p:sldId id="277" r:id="rId60"/>
    <p:sldId id="773" r:id="rId61"/>
    <p:sldId id="774" r:id="rId62"/>
    <p:sldId id="775" r:id="rId63"/>
    <p:sldId id="776" r:id="rId64"/>
    <p:sldId id="777" r:id="rId65"/>
    <p:sldId id="778" r:id="rId66"/>
    <p:sldId id="779" r:id="rId67"/>
    <p:sldId id="780" r:id="rId68"/>
    <p:sldId id="781" r:id="rId69"/>
    <p:sldId id="782" r:id="rId70"/>
    <p:sldId id="618" r:id="rId71"/>
    <p:sldId id="299" r:id="rId72"/>
  </p:sldIdLst>
  <p:sldSz cx="23399750" cy="12599988"/>
  <p:notesSz cx="6858000" cy="9144000"/>
  <p:embeddedFontLst>
    <p:embeddedFont>
      <p:font typeface="Consolas" panose="020B0609020204030204" pitchFamily="49" charset="0"/>
      <p:regular r:id="rId74"/>
      <p:bold r:id="rId75"/>
      <p:italic r:id="rId76"/>
      <p:boldItalic r:id="rId77"/>
    </p:embeddedFont>
    <p:embeddedFont>
      <p:font typeface="Corbel" panose="020B0503020204020204" pitchFamily="34" charset="0"/>
      <p:regular r:id="rId78"/>
      <p:bold r:id="rId79"/>
      <p:italic r:id="rId80"/>
      <p:boldItalic r:id="rId81"/>
    </p:embeddedFont>
    <p:embeddedFont>
      <p:font typeface="Franklin Gothic Book" panose="020B0503020102020204" pitchFamily="34" charset="0"/>
      <p:regular r:id="rId82"/>
      <p:italic r:id="rId83"/>
    </p:embeddedFont>
    <p:embeddedFont>
      <p:font typeface="Maltese Times Roman" panose="02027200000000000000"/>
      <p:regular r:id="rId84"/>
      <p:bold r:id="rId85"/>
      <p:italic r:id="rId86"/>
      <p:boldItalic r:id="rId87"/>
    </p:embeddedFont>
    <p:embeddedFont>
      <p:font typeface="Wingdings 2" panose="05020102010507070707" pitchFamily="18" charset="2"/>
      <p:regular r:id="rId88"/>
    </p:embeddedFont>
    <p:embeddedFont>
      <p:font typeface="Wingdings 3" panose="05040102010807070707" pitchFamily="18" charset="2"/>
      <p:regular r:id="rId8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00"/>
    <a:srgbClr val="0000FF"/>
    <a:srgbClr val="0000CC"/>
    <a:srgbClr val="004C00"/>
    <a:srgbClr val="003300"/>
    <a:srgbClr val="006600"/>
    <a:srgbClr val="00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114" y="86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font" Target="fonts/font11.fntdata"/><Relationship Id="rId89" Type="http://schemas.openxmlformats.org/officeDocument/2006/relationships/font" Target="fonts/font16.fntdata"/><Relationship Id="rId16" Type="http://schemas.openxmlformats.org/officeDocument/2006/relationships/slide" Target="slides/slide6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5" Type="http://schemas.openxmlformats.org/officeDocument/2006/relationships/slideMaster" Target="slideMasters/slideMaster5.xml"/><Relationship Id="rId90" Type="http://schemas.openxmlformats.org/officeDocument/2006/relationships/presProps" Target="presProps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font" Target="fonts/font7.fntdata"/><Relationship Id="rId85" Type="http://schemas.openxmlformats.org/officeDocument/2006/relationships/font" Target="fonts/font12.fntdata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font" Target="fonts/font2.fntdata"/><Relationship Id="rId83" Type="http://schemas.openxmlformats.org/officeDocument/2006/relationships/font" Target="fonts/font10.fntdata"/><Relationship Id="rId88" Type="http://schemas.openxmlformats.org/officeDocument/2006/relationships/font" Target="fonts/font15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5.fntdata"/><Relationship Id="rId81" Type="http://schemas.openxmlformats.org/officeDocument/2006/relationships/font" Target="fonts/font8.fntdata"/><Relationship Id="rId86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font" Target="fonts/font3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font" Target="fonts/font14.fntdata"/><Relationship Id="rId61" Type="http://schemas.openxmlformats.org/officeDocument/2006/relationships/slide" Target="slides/slide51.xml"/><Relationship Id="rId82" Type="http://schemas.openxmlformats.org/officeDocument/2006/relationships/font" Target="fonts/font9.fntdata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169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74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7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627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94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897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144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603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306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511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2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0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4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8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2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2100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6554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4758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9485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2416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6496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29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47954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7126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25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1749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9992" y="504635"/>
            <a:ext cx="21059777" cy="107508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920A-650F-4B0C-937D-C616DBB92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71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85DF-B91E-41D8-AD34-3449F92A8707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E0D10-6C49-41F2-8248-B35953CFF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57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5848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F2AFD-0DF0-449F-9478-B32A4C0472A6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3555D-3F42-4FC9-93D4-FD7A3EA0A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8836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66F-37E4-483B-837A-941A303A7BF3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815D-8E88-440D-A01A-FDA9C525F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3062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9B495-C2B0-42E5-8AB3-2251814308AC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39BE-F85E-4391-A94B-E974EDA3A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5170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9A3-F9CB-4682-A2FC-ADC14FEF8660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FEF-D3A2-4532-AD11-F1816D624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1588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0D-8F48-49FB-9C44-BFEE2B7716D3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CF7C-AC5E-4BE3-B885-C3A7294F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7566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FE6E-3C87-4543-B1ED-D809CEF90371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DD-D278-4227-9585-A1D1E1B1B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6030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26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1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C8E21-05BC-4F45-8B9A-B8AAF53CD13C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28095-AC5D-4209-AC4E-EB141635F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0745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6181-8BC4-4D14-9541-2FE822BBEDC7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3F3-F40B-4A5B-B835-B874AE806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9954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61F4-AEE0-4F77-9BF8-A1E9531756F1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B546-2E3F-4658-B8C6-E8B5A658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75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939998"/>
            <a:ext cx="21059775" cy="8315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BA3EC-12A9-4F78-96C4-88B75DBB07AF}" type="datetimeFigureOut">
              <a:rPr lang="en-GB" smtClean="0"/>
              <a:pPr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37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  <p:sldLayoutId id="2147484328" r:id="rId12"/>
  </p:sldLayoutIdLst>
  <p:txStyles>
    <p:titleStyle>
      <a:lvl1pPr algn="ctr" defTabSz="1680027" rtl="0" eaLnBrk="1" latinLnBrk="0" hangingPunct="1">
        <a:spcBef>
          <a:spcPct val="0"/>
        </a:spcBef>
        <a:buNone/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0010" indent="-630010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defTabSz="1680027" rtl="0" eaLnBrk="1" latinLnBrk="0" hangingPunct="1">
        <a:spcBef>
          <a:spcPct val="20000"/>
        </a:spcBef>
        <a:buFont typeface="Arial" panose="020B0604020202020204" pitchFamily="34" charset="0"/>
        <a:buChar char="–"/>
        <a:defRPr sz="5144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–"/>
        <a:defRPr sz="3675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»"/>
        <a:defRPr sz="3675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3/15/2024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7B867-3F0D-4D1B-9234-902E050350BD}" type="datetimeFigureOut">
              <a:rPr lang="en-US"/>
              <a:pPr>
                <a:defRPr/>
              </a:pPr>
              <a:t>3/15/2024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9142BB-28D4-4383-B28E-474669A1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304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3636940"/>
            <a:ext cx="22682520" cy="532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mt-MT" sz="17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l-Ħamis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ko-KR" sz="17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778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tal-Ottava tal-Għid</a:t>
            </a:r>
            <a:endParaRPr kumimoji="0" lang="en-GB" altLang="ko-KR" sz="17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77800">
                  <a:prstClr val="black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Arial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395307" y="3162721"/>
            <a:ext cx="20609135" cy="6274545"/>
          </a:xfrm>
        </p:spPr>
        <p:txBody>
          <a:bodyPr anchor="t"/>
          <a:lstStyle/>
          <a:p>
            <a:pPr eaLnBrk="1" hangingPunct="1"/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mt-MT" altLang="en-US" sz="155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tal-Atti tal-Appostli</a:t>
            </a:r>
            <a:b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Atti 3, 11-26</a:t>
            </a:r>
            <a:br>
              <a:rPr lang="en-GB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F’dak </a:t>
            </a:r>
            <a:r>
              <a:rPr lang="en-US" altLang="en-US" sz="15500" dirty="0" err="1">
                <a:latin typeface="Times New Roman" pitchFamily="18" charset="0"/>
              </a:rPr>
              <a:t>iż-żmien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waqt</a:t>
            </a:r>
            <a:r>
              <a:rPr lang="en-US" altLang="en-US" sz="15500" dirty="0">
                <a:latin typeface="Times New Roman" pitchFamily="18" charset="0"/>
              </a:rPr>
              <a:t> li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r-</a:t>
            </a:r>
            <a:r>
              <a:rPr lang="en-US" altLang="en-US" sz="15500" dirty="0" err="1">
                <a:latin typeface="Times New Roman" pitchFamily="18" charset="0"/>
              </a:rPr>
              <a:t>raġel</a:t>
            </a:r>
            <a:r>
              <a:rPr lang="en-US" altLang="en-US" sz="15500" dirty="0">
                <a:latin typeface="Times New Roman" pitchFamily="18" charset="0"/>
              </a:rPr>
              <a:t> il-</a:t>
            </a:r>
            <a:r>
              <a:rPr lang="en-US" altLang="en-US" sz="15500" dirty="0" err="1">
                <a:latin typeface="Times New Roman" pitchFamily="18" charset="0"/>
              </a:rPr>
              <a:t>magħtub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kien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imqabbad</a:t>
            </a:r>
            <a:r>
              <a:rPr lang="en-US" altLang="en-US" sz="15500" dirty="0">
                <a:latin typeface="Times New Roman" pitchFamily="18" charset="0"/>
              </a:rPr>
              <a:t> ma’ Pietru u </a:t>
            </a:r>
            <a:r>
              <a:rPr lang="en-US" altLang="en-US" sz="15500" dirty="0" err="1">
                <a:latin typeface="Times New Roman" pitchFamily="18" charset="0"/>
              </a:rPr>
              <a:t>Ġwanni</a:t>
            </a:r>
            <a:r>
              <a:rPr lang="en-US" altLang="en-US" sz="15500" dirty="0">
                <a:latin typeface="Times New Roman" pitchFamily="18" charset="0"/>
              </a:rPr>
              <a:t>, in-</a:t>
            </a:r>
            <a:r>
              <a:rPr lang="en-US" altLang="en-US" sz="15500" dirty="0" err="1">
                <a:latin typeface="Times New Roman" pitchFamily="18" charset="0"/>
              </a:rPr>
              <a:t>nies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mistagħġba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għall-aħħar</a:t>
            </a:r>
            <a:r>
              <a:rPr lang="en-US" altLang="en-US" sz="15500" dirty="0">
                <a:latin typeface="Times New Roman" pitchFamily="18" charset="0"/>
              </a:rPr>
              <a:t>,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ġrew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ilkoll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flimkien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lejhom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ħdejn</a:t>
            </a:r>
            <a:r>
              <a:rPr lang="en-US" altLang="en-US" sz="15500" dirty="0">
                <a:latin typeface="Times New Roman" pitchFamily="18" charset="0"/>
              </a:rPr>
              <a:t> il-</a:t>
            </a:r>
            <a:r>
              <a:rPr lang="en-US" altLang="en-US" sz="15500" dirty="0" err="1">
                <a:latin typeface="Times New Roman" pitchFamily="18" charset="0"/>
              </a:rPr>
              <a:t>portiku</a:t>
            </a:r>
            <a:r>
              <a:rPr lang="en-US" altLang="en-US" sz="15500" dirty="0">
                <a:latin typeface="Times New Roman" pitchFamily="18" charset="0"/>
              </a:rPr>
              <a:t> li </a:t>
            </a:r>
            <a:r>
              <a:rPr lang="en-US" altLang="en-US" sz="15500" dirty="0" err="1">
                <a:latin typeface="Times New Roman" pitchFamily="18" charset="0"/>
              </a:rPr>
              <a:t>jgħidulu</a:t>
            </a:r>
            <a:r>
              <a:rPr lang="en-US" altLang="en-US" sz="15500" dirty="0">
                <a:latin typeface="Times New Roman" pitchFamily="18" charset="0"/>
              </a:rPr>
              <a:t> ta’ </a:t>
            </a:r>
            <a:r>
              <a:rPr lang="en-US" altLang="en-US" sz="15500" dirty="0" err="1">
                <a:latin typeface="Times New Roman" pitchFamily="18" charset="0"/>
              </a:rPr>
              <a:t>Salamun</a:t>
            </a:r>
            <a:r>
              <a:rPr lang="en-US" altLang="en-US" sz="15500" dirty="0">
                <a:latin typeface="Times New Roman" pitchFamily="18" charset="0"/>
              </a:rPr>
              <a:t>. Pietru, kif </a:t>
            </a:r>
            <a:r>
              <a:rPr lang="en-US" altLang="en-US" sz="15500" dirty="0" err="1">
                <a:latin typeface="Times New Roman" pitchFamily="18" charset="0"/>
              </a:rPr>
              <a:t>rahom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qalilhom</a:t>
            </a:r>
            <a:r>
              <a:rPr lang="en-US" altLang="en-US" sz="15500" dirty="0">
                <a:latin typeface="Times New Roman" pitchFamily="18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Nies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Iżrael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x’intom</a:t>
            </a:r>
            <a:endParaRPr lang="en-US" altLang="en-US" sz="15500" dirty="0">
              <a:solidFill>
                <a:srgbClr val="003A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66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tistagħġbu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b’dan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Jew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x’intom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tħarsu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lejna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qisna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konna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b’ħilitna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jew bit-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tieba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għamilna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ir-raġel</a:t>
            </a:r>
            <a:endParaRPr lang="en-US" altLang="en-US" sz="15500" dirty="0">
              <a:solidFill>
                <a:srgbClr val="003A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644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jimxi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Abraham,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Iżakk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Ġakobb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missirijietna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gglorifika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lill-qaddej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Ġesù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</a:t>
            </a:r>
            <a:endParaRPr lang="en-US" altLang="en-US" sz="15500" dirty="0">
              <a:solidFill>
                <a:srgbClr val="003A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203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ittradejtuh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ċħadtuh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Pilatu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għalkemm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kien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qatagħha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jitilqu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ċħadtu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Qaddis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</a:p>
        </p:txBody>
      </p:sp>
    </p:spTree>
    <p:extLst>
      <p:ext uri="{BB962C8B-B14F-4D97-AF65-F5344CB8AC3E}">
        <p14:creationId xmlns:p14="http://schemas.microsoft.com/office/powerpoint/2010/main" val="1974374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Ġust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tlabtu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ħelsien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wieħed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qattiel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qtiltu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lill-Awtur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ħajja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Imma Alla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qajmu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imwiet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ta’ dan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xhieda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63490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Kien bl-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isem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Ġesù, u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permezz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fidi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f’dan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isem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dan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ir-raġel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intom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tafuh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qegħdin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tarawh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saħħtu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hija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2745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fidi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fih li tatu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saħħtu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kollox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quddiemkom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ilkoll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Issa,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ħuti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naf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kemm intom u kemm </a:t>
            </a:r>
          </a:p>
        </p:txBody>
      </p:sp>
    </p:spTree>
    <p:extLst>
      <p:ext uri="{BB962C8B-B14F-4D97-AF65-F5344CB8AC3E}">
        <p14:creationId xmlns:p14="http://schemas.microsoft.com/office/powerpoint/2010/main" val="1765396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kapijiet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tagħkom,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għamiltu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għaliex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kontux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tafu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Imma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b’hekk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Alla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temm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dak li hu kien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ħabbar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sa minn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qabel</a:t>
            </a:r>
            <a:endParaRPr lang="en-US" altLang="en-US" sz="15500" b="1" i="1" dirty="0">
              <a:solidFill>
                <a:srgbClr val="003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3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2559722"/>
            <a:ext cx="22682520" cy="748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Glorja</a:t>
            </a:r>
            <a:r>
              <a:rPr kumimoji="0" lang="fr-F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`l Alla</a:t>
            </a:r>
            <a:r>
              <a:rPr kumimoji="0" lang="mt-MT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fil</a:t>
            </a:r>
            <a:r>
              <a:rPr kumimoji="0" lang="mt-MT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fr-F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ħoli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tas-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smewwiet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paċi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fl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-art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lill-bnedmin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ta’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rieda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tajba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.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b’fomm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profeti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jiġifieri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l-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Messija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kellu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jbati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Indmu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mela, u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erġgħu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lura minn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dnubietkom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biex</a:t>
            </a:r>
          </a:p>
        </p:txBody>
      </p:sp>
    </p:spTree>
    <p:extLst>
      <p:ext uri="{BB962C8B-B14F-4D97-AF65-F5344CB8AC3E}">
        <p14:creationId xmlns:p14="http://schemas.microsoft.com/office/powerpoint/2010/main" val="4259466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jinħafrulkom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Hekk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jiġu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żminijiet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mistrieħ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mingħand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il-Mulej, u hu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jibagħtilkom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Messija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għażlilkom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hu Ġesù, li</a:t>
            </a:r>
          </a:p>
        </p:txBody>
      </p:sp>
    </p:spTree>
    <p:extLst>
      <p:ext uri="{BB962C8B-B14F-4D97-AF65-F5344CB8AC3E}">
        <p14:creationId xmlns:p14="http://schemas.microsoft.com/office/powerpoint/2010/main" val="204579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għalissa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għandu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jibqa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fis-sema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sa ma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jseħħ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tiġdid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kollu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fl-imgħoddi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semma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Alla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b’fomm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profeti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qaddisa</a:t>
            </a:r>
            <a:endParaRPr lang="en-US" altLang="en-US" sz="15500" b="1" i="1" dirty="0">
              <a:solidFill>
                <a:srgbClr val="003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094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Mosè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wkoll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mt-MT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 Alla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jqajmilkom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profeta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bħali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fost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ħutkom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lilu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isimgħu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f’kulma</a:t>
            </a:r>
            <a:endParaRPr lang="en-US" alt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509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jgħidilkom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U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jiġri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kull min ma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jismax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dan il-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profeta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jinqered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qalb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poplu</a:t>
            </a:r>
            <a:r>
              <a:rPr lang="mt-MT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profeti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ibda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Samwel</a:t>
            </a:r>
            <a:endParaRPr lang="en-US" altLang="en-US" sz="15500" dirty="0">
              <a:solidFill>
                <a:srgbClr val="003A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66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dawk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ġew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warajh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ilkoll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tkellmu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ħabbru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dawn il-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jiem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ulied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profeti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werrieta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tal-Patt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endParaRPr lang="en-US" altLang="en-US" sz="15500" dirty="0">
              <a:solidFill>
                <a:srgbClr val="003A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879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għamel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ma’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missirijietkom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meta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Abraham:</a:t>
            </a:r>
            <a:r>
              <a:rPr lang="en-US" altLang="en-US" sz="15500" dirty="0">
                <a:solidFill>
                  <a:srgbClr val="003A00"/>
                </a:solidFill>
                <a:latin typeface="Times New Roman" pitchFamily="18" charset="0"/>
              </a:rPr>
              <a:t> 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F’nislek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jitbierku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ġnus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-art”.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Kien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għalikom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ewwel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endParaRPr lang="en-US" altLang="en-US" sz="15500" b="1" i="1" dirty="0">
              <a:solidFill>
                <a:srgbClr val="003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195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427244"/>
            <a:ext cx="22466496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qajjem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Qaddej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bagħtu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jberikkom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billi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kull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minnkom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jerġa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lura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ħżunitu</a:t>
            </a:r>
            <a:r>
              <a:rPr lang="en-US" altLang="en-US" sz="15500" b="1" i="1" dirty="0">
                <a:solidFill>
                  <a:srgbClr val="003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484356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30622" y="3758355"/>
            <a:ext cx="22538505" cy="7525085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Sid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tagħna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kemm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kbir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ismek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-art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kollha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</a:t>
            </a: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826667" y="0"/>
            <a:ext cx="19155862" cy="258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1329410"/>
            <a:ext cx="22682520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Infaħħruk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inberkuk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nadurawk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nagħtuk ġieh. </a:t>
            </a:r>
            <a:endParaRPr kumimoji="0" lang="fr-FR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94441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466627" y="2663736"/>
            <a:ext cx="22466496" cy="727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Sid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kemm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ismek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-art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466627" y="1331442"/>
            <a:ext cx="22466496" cy="962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X’inhu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tiftakar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fih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bin il-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taħseb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fih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9273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394619" y="2666838"/>
            <a:ext cx="22610512" cy="726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Sid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tagħna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kemm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kbir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ismek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-art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kollha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0"/>
            <a:ext cx="22034448" cy="119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Ftit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inqas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allat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għamiltu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bis-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sebħ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ġmiel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żejjintu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qegħedtu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għemejjel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jdejk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3563690"/>
            <a:ext cx="22034448" cy="491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Kollox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taħt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riġlejh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qegħedtlu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88148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394619" y="2666044"/>
            <a:ext cx="22610512" cy="726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Sid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tagħna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kemm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kbir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ismek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-art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kollha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574639" y="3563690"/>
            <a:ext cx="22250472" cy="491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nagħaġ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baqar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bhejjem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tax-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xagħri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574639" y="1485721"/>
            <a:ext cx="22250472" cy="962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għasafar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tal-ajru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ħut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tal-baħar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dak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jterraq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baħar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7701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394619" y="2666044"/>
            <a:ext cx="22610512" cy="726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Sid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tagħna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kemm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kbir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ismek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-art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kollha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546078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5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322611" y="159721"/>
            <a:ext cx="22754528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Inroddulek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ħajr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għall-glorja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kbira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tiegħek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Alla, Sultan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tas-sema, 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 Missier li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tista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kollox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38635" y="2619878"/>
            <a:ext cx="22322480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Dan hu l-jum li għamel </a:t>
            </a:r>
          </a:p>
          <a:p>
            <a:pPr algn="ctr" eaLnBrk="1" hangingPunct="1">
              <a:defRPr/>
            </a:pPr>
            <a:r>
              <a:rPr lang="nl-NL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il-Mulej;</a:t>
            </a:r>
          </a:p>
          <a:p>
            <a:pPr algn="ctr" eaLnBrk="1" hangingPunct="1">
              <a:defRPr/>
            </a:pPr>
            <a:r>
              <a:rPr lang="nl-NL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ħa nifirħu u nithennew fih!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1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0F6B37-AEC5-4EE9-9F71-AF3CA3717647}"/>
              </a:ext>
            </a:extLst>
          </p:cNvPr>
          <p:cNvSpPr txBox="1"/>
          <p:nvPr/>
        </p:nvSpPr>
        <p:spPr>
          <a:xfrm>
            <a:off x="2446847" y="5061987"/>
            <a:ext cx="18506055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SEKWENZA</a:t>
            </a:r>
            <a:endParaRPr lang="mt-MT" sz="155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571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79314"/>
            <a:ext cx="22034448" cy="119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jgħollu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insara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b’tifħirhom</a:t>
            </a:r>
            <a:r>
              <a:rPr lang="mt-MT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Vittma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3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Għid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r>
              <a:rPr lang="mt-MT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feda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Ħaruf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3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nagħaġ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endParaRPr lang="en-US" altLang="en-US" sz="153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jasar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mewt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6346983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79314"/>
            <a:ext cx="22034448" cy="119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Ġesù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raġa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ħabbeb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3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midneb</a:t>
            </a:r>
            <a:r>
              <a:rPr lang="mt-MT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ma’ Alla </a:t>
            </a:r>
            <a:endParaRPr lang="mt-MT" altLang="en-US" sz="153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l-Missier.</a:t>
            </a:r>
            <a:r>
              <a:rPr lang="mt-MT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F’taqbida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3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għaġeb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Ħajja</a:t>
            </a:r>
            <a:endParaRPr lang="en-US" altLang="en-US" sz="153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inqerdet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Mewt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9288898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79314"/>
            <a:ext cx="22034448" cy="1207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qam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Sid il-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ħajja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3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qabar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isaltan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rebbieħ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Għidilna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Marija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ħabbrilna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fit-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triq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min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rajt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5063055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79314"/>
            <a:ext cx="22034448" cy="119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“Jien </a:t>
            </a:r>
            <a:r>
              <a:rPr lang="en-US" altLang="en-US" sz="1531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rajt</a:t>
            </a: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qabar</a:t>
            </a: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Kristu li </a:t>
            </a:r>
            <a:r>
              <a:rPr lang="en-US" altLang="en-US" sz="1531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rxoxta</a:t>
            </a:r>
            <a:r>
              <a:rPr lang="mt-MT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fis-sebħ</a:t>
            </a: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31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en-US" sz="1531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qawmien</a:t>
            </a: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  <a:r>
              <a:rPr lang="mt-MT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rajt</a:t>
            </a: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31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Anġli</a:t>
            </a: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31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ġew</a:t>
            </a: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jagħtu</a:t>
            </a: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xhieda</a:t>
            </a: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31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faxxa</a:t>
            </a: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il-</a:t>
            </a:r>
            <a:r>
              <a:rPr lang="en-US" altLang="en-US" sz="1531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liżar</a:t>
            </a:r>
            <a:r>
              <a:rPr lang="en-US" altLang="en-US" sz="1531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09998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235403"/>
            <a:ext cx="22034448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Irxoxta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mewt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Kristu Sidi,</a:t>
            </a:r>
            <a:r>
              <a:rPr lang="mt-MT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fih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ittamajt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Mar hu 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Galilija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qabilkom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hemmhekk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se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tarawh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0928777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79314"/>
            <a:ext cx="22034448" cy="119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O,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nemmnu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llum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Kristu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rxoxta</a:t>
            </a:r>
            <a:r>
              <a:rPr lang="mt-MT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imwiet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 mela, Sultan,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ħenn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għalina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 Kristu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rebbieħ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Ammen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 Hallelujah!</a:t>
            </a:r>
          </a:p>
        </p:txBody>
      </p:sp>
    </p:spTree>
    <p:extLst>
      <p:ext uri="{BB962C8B-B14F-4D97-AF65-F5344CB8AC3E}">
        <p14:creationId xmlns:p14="http://schemas.microsoft.com/office/powerpoint/2010/main" val="11718670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4619" y="1779223"/>
            <a:ext cx="22610512" cy="904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</a:t>
            </a:r>
            <a:r>
              <a:rPr lang="mt-MT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an </a:t>
            </a:r>
            <a:r>
              <a:rPr lang="en-GB" sz="155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mt-MT" sz="155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24, 35-48</a:t>
            </a: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771948" y="1329410"/>
            <a:ext cx="21855853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Iben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waħdieni,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ù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Alla, 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Ħaruf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ta’ Alla, Bin 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endParaRPr kumimoji="0" lang="fr-FR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F’dak </a:t>
            </a:r>
            <a:r>
              <a:rPr lang="en-US" sz="15500" dirty="0" err="1">
                <a:latin typeface="Times New Roman" pitchFamily="18" charset="0"/>
              </a:rPr>
              <a:t>iż-żmien</a:t>
            </a:r>
            <a:r>
              <a:rPr lang="en-US" sz="15500" dirty="0">
                <a:latin typeface="Times New Roman" pitchFamily="18" charset="0"/>
              </a:rPr>
              <a:t>, id-</a:t>
            </a:r>
            <a:r>
              <a:rPr lang="en-US" sz="15500" dirty="0" err="1">
                <a:latin typeface="Times New Roman" pitchFamily="18" charset="0"/>
              </a:rPr>
              <a:t>dixxipli</a:t>
            </a:r>
            <a:r>
              <a:rPr lang="en-US" sz="15500" dirty="0">
                <a:latin typeface="Times New Roman" pitchFamily="18" charset="0"/>
              </a:rPr>
              <a:t> ta’ </a:t>
            </a:r>
            <a:r>
              <a:rPr lang="en-US" sz="15500" dirty="0" err="1">
                <a:latin typeface="Times New Roman" pitchFamily="18" charset="0"/>
              </a:rPr>
              <a:t>Għemmaws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kienu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qegħdin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itarrfu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x’kien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ġralhom</a:t>
            </a:r>
            <a:r>
              <a:rPr lang="en-US" sz="15500" dirty="0">
                <a:latin typeface="Times New Roman" pitchFamily="18" charset="0"/>
              </a:rPr>
              <a:t> fit-</a:t>
            </a:r>
            <a:r>
              <a:rPr lang="en-US" sz="15500" dirty="0" err="1">
                <a:latin typeface="Times New Roman" pitchFamily="18" charset="0"/>
              </a:rPr>
              <a:t>triq</a:t>
            </a:r>
            <a:r>
              <a:rPr lang="en-US" sz="15500" dirty="0">
                <a:latin typeface="Times New Roman" pitchFamily="18" charset="0"/>
              </a:rPr>
              <a:t>, u kif </a:t>
            </a:r>
            <a:r>
              <a:rPr lang="en-US" sz="15500" dirty="0" err="1">
                <a:latin typeface="Times New Roman" pitchFamily="18" charset="0"/>
              </a:rPr>
              <a:t>kienu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għarfu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 fil-</a:t>
            </a:r>
            <a:r>
              <a:rPr lang="en-US" sz="15500" dirty="0" err="1">
                <a:latin typeface="Times New Roman" pitchFamily="18" charset="0"/>
              </a:rPr>
              <a:t>qsim</a:t>
            </a:r>
            <a:r>
              <a:rPr lang="en-US" sz="15500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tal-ħobż</a:t>
            </a:r>
            <a:r>
              <a:rPr lang="en-US" sz="15500" dirty="0">
                <a:latin typeface="Times New Roman" pitchFamily="18" charset="0"/>
              </a:rPr>
              <a:t>. Kif </a:t>
            </a:r>
            <a:r>
              <a:rPr lang="en-US" sz="15500" dirty="0" err="1">
                <a:latin typeface="Times New Roman" pitchFamily="18" charset="0"/>
              </a:rPr>
              <a:t>kienu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għadhom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jitkellmu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nnifsu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waqaf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f’nofshom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qalilhom</a:t>
            </a:r>
            <a:r>
              <a:rPr lang="en-US" sz="15500" dirty="0">
                <a:latin typeface="Times New Roman" pitchFamily="18" charset="0"/>
              </a:rPr>
              <a:t>: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sliem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!”. </a:t>
            </a:r>
          </a:p>
        </p:txBody>
      </p:sp>
    </p:spTree>
    <p:extLst>
      <p:ext uri="{BB962C8B-B14F-4D97-AF65-F5344CB8AC3E}">
        <p14:creationId xmlns:p14="http://schemas.microsoft.com/office/powerpoint/2010/main" val="3305912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Huma </a:t>
            </a:r>
            <a:r>
              <a:rPr lang="en-US" sz="15500" dirty="0" err="1">
                <a:latin typeface="Times New Roman" pitchFamily="18" charset="0"/>
              </a:rPr>
              <a:t>twerwru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bil-biża</a:t>
            </a:r>
            <a:r>
              <a:rPr lang="en-US" sz="15500" dirty="0">
                <a:latin typeface="Times New Roman" pitchFamily="18" charset="0"/>
              </a:rPr>
              <a:t>’ </a:t>
            </a:r>
            <a:r>
              <a:rPr lang="en-US" sz="15500" dirty="0" err="1">
                <a:latin typeface="Times New Roman" pitchFamily="18" charset="0"/>
              </a:rPr>
              <a:t>għax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ħasbu</a:t>
            </a:r>
            <a:r>
              <a:rPr lang="en-US" sz="15500" dirty="0">
                <a:latin typeface="Times New Roman" pitchFamily="18" charset="0"/>
              </a:rPr>
              <a:t> li </a:t>
            </a:r>
            <a:r>
              <a:rPr lang="en-US" sz="15500" dirty="0" err="1">
                <a:latin typeface="Times New Roman" pitchFamily="18" charset="0"/>
              </a:rPr>
              <a:t>qegħdin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jaraw</a:t>
            </a:r>
            <a:r>
              <a:rPr lang="en-US" sz="15500" dirty="0">
                <a:latin typeface="Times New Roman" pitchFamily="18" charset="0"/>
              </a:rPr>
              <a:t> xi </a:t>
            </a:r>
            <a:r>
              <a:rPr lang="en-US" sz="15500" dirty="0" err="1">
                <a:latin typeface="Times New Roman" pitchFamily="18" charset="0"/>
              </a:rPr>
              <a:t>fantażma</a:t>
            </a:r>
            <a:r>
              <a:rPr lang="en-US" sz="15500" dirty="0">
                <a:latin typeface="Times New Roman" pitchFamily="18" charset="0"/>
              </a:rPr>
              <a:t>. </a:t>
            </a:r>
            <a:r>
              <a:rPr lang="en-US" sz="15500" dirty="0" err="1">
                <a:latin typeface="Times New Roman" pitchFamily="18" charset="0"/>
              </a:rPr>
              <a:t>Iżda</a:t>
            </a:r>
            <a:r>
              <a:rPr lang="en-US" sz="15500" dirty="0">
                <a:latin typeface="Times New Roman" pitchFamily="18" charset="0"/>
              </a:rPr>
              <a:t> hu </a:t>
            </a:r>
            <a:r>
              <a:rPr lang="en-US" sz="15500" dirty="0" err="1">
                <a:latin typeface="Times New Roman" pitchFamily="18" charset="0"/>
              </a:rPr>
              <a:t>qalilhom</a:t>
            </a:r>
            <a:r>
              <a:rPr lang="en-US" sz="15500" dirty="0">
                <a:latin typeface="Times New Roman" pitchFamily="18" charset="0"/>
              </a:rPr>
              <a:t>: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tħawwadtu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177940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 it-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tħassib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f’qalbkom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idejja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riġlejja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hu!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Missuni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ifhmuha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ispirtu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għandux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6057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laħam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għadam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bħalma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qegħdin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taraw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għandi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Huwa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jgħidilhom</a:t>
            </a:r>
            <a:r>
              <a:rPr lang="en-US" sz="15500" dirty="0">
                <a:latin typeface="Times New Roman" pitchFamily="18" charset="0"/>
              </a:rPr>
              <a:t> dan, </a:t>
            </a:r>
            <a:r>
              <a:rPr lang="en-US" sz="15500" dirty="0" err="1">
                <a:latin typeface="Times New Roman" pitchFamily="18" charset="0"/>
              </a:rPr>
              <a:t>uriehom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idejh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riġlejh</a:t>
            </a:r>
            <a:r>
              <a:rPr lang="en-US" sz="155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29304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Iżda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billi</a:t>
            </a:r>
            <a:r>
              <a:rPr lang="en-US" sz="15500" dirty="0">
                <a:latin typeface="Times New Roman" pitchFamily="18" charset="0"/>
              </a:rPr>
              <a:t> huma, fil-</a:t>
            </a:r>
            <a:r>
              <a:rPr lang="en-US" sz="15500" dirty="0" err="1">
                <a:latin typeface="Times New Roman" pitchFamily="18" charset="0"/>
              </a:rPr>
              <a:t>ferħ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tagħhom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kienu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għadhom</a:t>
            </a:r>
            <a:r>
              <a:rPr lang="en-US" sz="15500" dirty="0">
                <a:latin typeface="Times New Roman" pitchFamily="18" charset="0"/>
              </a:rPr>
              <a:t> ma </a:t>
            </a:r>
            <a:r>
              <a:rPr lang="en-US" sz="15500" dirty="0" err="1">
                <a:latin typeface="Times New Roman" pitchFamily="18" charset="0"/>
              </a:rPr>
              <a:t>jridux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jemmnu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baqgħu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mistagħġba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qalilhom</a:t>
            </a:r>
            <a:r>
              <a:rPr lang="en-US" sz="15500" dirty="0">
                <a:latin typeface="Times New Roman" pitchFamily="18" charset="0"/>
              </a:rPr>
              <a:t>: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ħaġa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99061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?”. </a:t>
            </a: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Huma </a:t>
            </a:r>
            <a:r>
              <a:rPr lang="en-US" sz="15500" dirty="0" err="1">
                <a:latin typeface="Times New Roman" pitchFamily="18" charset="0"/>
              </a:rPr>
              <a:t>ressqulu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quddiemu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biċċa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ħuta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mixwija</a:t>
            </a:r>
            <a:r>
              <a:rPr lang="en-US" sz="15500" dirty="0">
                <a:latin typeface="Times New Roman" pitchFamily="18" charset="0"/>
              </a:rPr>
              <a:t>, u hu </a:t>
            </a:r>
            <a:r>
              <a:rPr lang="en-US" sz="15500" dirty="0" err="1">
                <a:latin typeface="Times New Roman" pitchFamily="18" charset="0"/>
              </a:rPr>
              <a:t>ħadha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kielha</a:t>
            </a:r>
            <a:r>
              <a:rPr lang="en-US" sz="15500" dirty="0">
                <a:latin typeface="Times New Roman" pitchFamily="18" charset="0"/>
              </a:rPr>
              <a:t> quddiemhom. </a:t>
            </a:r>
            <a:r>
              <a:rPr lang="en-US" sz="15500" dirty="0" err="1">
                <a:latin typeface="Times New Roman" pitchFamily="18" charset="0"/>
              </a:rPr>
              <a:t>Imbagħad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049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qalilhom</a:t>
            </a:r>
            <a:r>
              <a:rPr lang="en-US" sz="15500" dirty="0">
                <a:latin typeface="Times New Roman" pitchFamily="18" charset="0"/>
              </a:rPr>
              <a:t>: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“Meta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għadni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għedtilkom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dawn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kelmiet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Jeħtieġ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jseħħ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nkiteb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49652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Liġi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Mosè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fil-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Profeti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-Salmi”. </a:t>
            </a: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Imbagħad </a:t>
            </a:r>
            <a:r>
              <a:rPr lang="en-US" sz="15500" dirty="0" err="1">
                <a:latin typeface="Times New Roman" pitchFamily="18" charset="0"/>
              </a:rPr>
              <a:t>fetħilhom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moħħhom</a:t>
            </a:r>
            <a:r>
              <a:rPr lang="en-US" sz="15500" dirty="0">
                <a:latin typeface="Times New Roman" pitchFamily="18" charset="0"/>
              </a:rPr>
              <a:t> biex </a:t>
            </a:r>
            <a:r>
              <a:rPr lang="en-US" sz="15500" dirty="0" err="1">
                <a:latin typeface="Times New Roman" pitchFamily="18" charset="0"/>
              </a:rPr>
              <a:t>jifhmu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l-</a:t>
            </a:r>
            <a:r>
              <a:rPr lang="en-US" sz="15500" dirty="0" err="1">
                <a:latin typeface="Times New Roman" pitchFamily="18" charset="0"/>
              </a:rPr>
              <a:t>Iskrittura</a:t>
            </a:r>
            <a:r>
              <a:rPr lang="en-US" sz="15500" dirty="0">
                <a:latin typeface="Times New Roman" pitchFamily="18" charset="0"/>
              </a:rPr>
              <a:t>. U </a:t>
            </a:r>
            <a:r>
              <a:rPr lang="en-US" sz="15500" dirty="0" err="1">
                <a:latin typeface="Times New Roman" pitchFamily="18" charset="0"/>
              </a:rPr>
              <a:t>qalilhom</a:t>
            </a:r>
            <a:r>
              <a:rPr lang="en-US" sz="15500" dirty="0">
                <a:latin typeface="Times New Roman" pitchFamily="18" charset="0"/>
              </a:rPr>
              <a:t>: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7413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“Hekk kien miktub: li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Messija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jbati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fit-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tielet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jum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iqum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imwiet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li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indiema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maħfra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dnubiet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tixxandar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035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623" y="159721"/>
            <a:ext cx="22538504" cy="12404969"/>
          </a:xfrm>
          <a:prstGeom prst="rect">
            <a:avLst/>
          </a:prstGeom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d-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ilqa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t-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talb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tagħna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620672"/>
            <a:ext cx="22719547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f’ismu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lill-ġnus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kollha,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Ġerusalemm. Intom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xhud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dan”.</a:t>
            </a:r>
          </a:p>
        </p:txBody>
      </p:sp>
    </p:spTree>
    <p:extLst>
      <p:ext uri="{BB962C8B-B14F-4D97-AF65-F5344CB8AC3E}">
        <p14:creationId xmlns:p14="http://schemas.microsoft.com/office/powerpoint/2010/main" val="18339994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614253"/>
            <a:ext cx="23399750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ej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799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94619" y="35298"/>
            <a:ext cx="22682519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qiegħed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fuq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il-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lemin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tal-Missier,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Għaliex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Int waħdek Qaddis,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waħdek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nt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w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aħdek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għoli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58615" y="1331442"/>
            <a:ext cx="22682519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Kristu, ma’ 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Ispirtu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Santu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: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glorja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 Alla.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Ammen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88730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3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1090</TotalTime>
  <Words>1037</Words>
  <Application>Microsoft Office PowerPoint</Application>
  <PresentationFormat>Custom</PresentationFormat>
  <Paragraphs>142</Paragraphs>
  <Slides>62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62</vt:i4>
      </vt:variant>
    </vt:vector>
  </HeadingPairs>
  <TitlesOfParts>
    <vt:vector size="82" baseType="lpstr">
      <vt:lpstr>Times New Roman</vt:lpstr>
      <vt:lpstr>Wingdings</vt:lpstr>
      <vt:lpstr>Wingdings 2</vt:lpstr>
      <vt:lpstr>Arial</vt:lpstr>
      <vt:lpstr>Consolas</vt:lpstr>
      <vt:lpstr>Franklin Gothic Book</vt:lpstr>
      <vt:lpstr>Corbel</vt:lpstr>
      <vt:lpstr>Maltese Times Roman</vt:lpstr>
      <vt:lpstr>Wingdings 3</vt:lpstr>
      <vt:lpstr>Calibri</vt:lpstr>
      <vt:lpstr>Theme2</vt:lpstr>
      <vt:lpstr>1_Theme2</vt:lpstr>
      <vt:lpstr>3_Office Theme</vt:lpstr>
      <vt:lpstr>Metro</vt:lpstr>
      <vt:lpstr>2_Default Design</vt:lpstr>
      <vt:lpstr>4_Default Design</vt:lpstr>
      <vt:lpstr>12_Default Design</vt:lpstr>
      <vt:lpstr>4_Theme2</vt:lpstr>
      <vt:lpstr>3_Metro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Qari mill-Ktieb  tal-Atti tal-Appostli Atti 3, 11-26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119</cp:revision>
  <dcterms:created xsi:type="dcterms:W3CDTF">2008-12-28T11:50:57Z</dcterms:created>
  <dcterms:modified xsi:type="dcterms:W3CDTF">2024-03-15T07:02:25Z</dcterms:modified>
</cp:coreProperties>
</file>