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809" r:id="rId5"/>
    <p:sldId id="810" r:id="rId6"/>
    <p:sldId id="811" r:id="rId7"/>
    <p:sldId id="812" r:id="rId8"/>
    <p:sldId id="813" r:id="rId9"/>
    <p:sldId id="814" r:id="rId10"/>
    <p:sldId id="815" r:id="rId11"/>
    <p:sldId id="816" r:id="rId12"/>
    <p:sldId id="817" r:id="rId13"/>
    <p:sldId id="818" r:id="rId14"/>
    <p:sldId id="395" r:id="rId15"/>
    <p:sldId id="396" r:id="rId16"/>
    <p:sldId id="640" r:id="rId17"/>
    <p:sldId id="819" r:id="rId18"/>
    <p:sldId id="355" r:id="rId19"/>
    <p:sldId id="356" r:id="rId20"/>
    <p:sldId id="820" r:id="rId21"/>
    <p:sldId id="358" r:id="rId22"/>
    <p:sldId id="359" r:id="rId23"/>
    <p:sldId id="821" r:id="rId24"/>
    <p:sldId id="360" r:id="rId25"/>
    <p:sldId id="607" r:id="rId26"/>
    <p:sldId id="402" r:id="rId27"/>
    <p:sldId id="755" r:id="rId28"/>
    <p:sldId id="363" r:id="rId29"/>
    <p:sldId id="364" r:id="rId30"/>
    <p:sldId id="822" r:id="rId31"/>
    <p:sldId id="823" r:id="rId32"/>
    <p:sldId id="824" r:id="rId33"/>
    <p:sldId id="825" r:id="rId34"/>
    <p:sldId id="826" r:id="rId35"/>
    <p:sldId id="827" r:id="rId36"/>
    <p:sldId id="828" r:id="rId37"/>
    <p:sldId id="829" r:id="rId38"/>
    <p:sldId id="830" r:id="rId39"/>
    <p:sldId id="831" r:id="rId40"/>
    <p:sldId id="832" r:id="rId41"/>
    <p:sldId id="833" r:id="rId42"/>
    <p:sldId id="405" r:id="rId43"/>
    <p:sldId id="371" r:id="rId44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3300"/>
    <a:srgbClr val="0000CC"/>
    <a:srgbClr val="6600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26" y="984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en-GB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5, 34-42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ordnawlhom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jitkellmux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fuq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Ġesù;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telquhom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Iżda huma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ħarġu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minn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quddiem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Sinedriju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8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ferħana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meqjusa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bħala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jistħoqqilhom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jkunu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mmaqdra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minħabba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Ġesù.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kuljum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fit-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tempju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fi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2618369"/>
            <a:ext cx="2264584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djarhom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jgħallmu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jxandru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waqfien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Ġesù hu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Messija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3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26" y="4067746"/>
            <a:ext cx="22034448" cy="7594082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aġa waħda tlabt lill-Mulej: li ngħammar fid-dar tiegħu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6165" y="2618369"/>
            <a:ext cx="2250297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l-Mulej id-dawl u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salvazzjoni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tiegħi;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minn min għandi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nibża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’?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5371" y="2618369"/>
            <a:ext cx="2250297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Il-Mulej hu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kenn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tiegħi;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quddiem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min għandi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nitwerwer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5555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27584" y="2387537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aġa waħda tlabt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lill-Mulej: li ngħammar fid-dar tiegħu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286888"/>
            <a:ext cx="2263646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aġa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waħda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tlabt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-Mulej,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ħaġa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waħda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nfittex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ngħammar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f’dar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il-Mulej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tul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jiem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kollha ta’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ħajti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0" y="1426529"/>
            <a:ext cx="23353713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biex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nitgħaxxaq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bil-ħlewwa tal-Mulej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jien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nħares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lejn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it-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tempju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45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wieħed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Fariżew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Gamaljel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mgħallem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Liġi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miġjub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poplu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fis-Sinedriju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ordna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94" y="2387537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aġa waħda tlabt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lill-Mulej: li ngħammar fid-dar tiegħu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4402" y="2619163"/>
            <a:ext cx="2246649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Nemmen li għad nara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t-tieba tal-Mulej f’art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il-ħajjin.</a:t>
            </a:r>
          </a:p>
        </p:txBody>
      </p:sp>
    </p:spTree>
    <p:extLst>
      <p:ext uri="{BB962C8B-B14F-4D97-AF65-F5344CB8AC3E}">
        <p14:creationId xmlns:p14="http://schemas.microsoft.com/office/powerpoint/2010/main" val="1930962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4402" y="1425735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Ittama fil-Mulej,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żomm sħiħ u qawwi qalbek;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ittama fil-Mulej. </a:t>
            </a:r>
          </a:p>
        </p:txBody>
      </p:sp>
    </p:spTree>
    <p:extLst>
      <p:ext uri="{BB962C8B-B14F-4D97-AF65-F5344CB8AC3E}">
        <p14:creationId xmlns:p14="http://schemas.microsoft.com/office/powerpoint/2010/main" val="1656444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93" y="2387537"/>
            <a:ext cx="23353713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aġa waħda tlabt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lill-Mulej: li ngħammar fid-dar tiegħu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047" y="1426529"/>
            <a:ext cx="22489617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Il-bniedem mhux bil-ħobż biss jgħix,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iżda b’kull kelma li toħroġ minn fomm Alla 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425374"/>
            <a:ext cx="23353712" cy="905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6, 1-15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telaq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in-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oħra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baħar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Galilija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jew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Tiberija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Ħafna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marru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warajh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għax raw 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sinjali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kien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jagħmel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bil-fejqan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tal-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morda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għoljiet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qagħad hemm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bilqiegħda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Kien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qrib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Għid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9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lill-appostli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joħorġuhom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’il barra għal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ftit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Imbagħad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lil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sħabu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“Irġiel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iftħu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għajnejkom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x’sejrin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88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7760" y="1425735"/>
            <a:ext cx="2299978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il-festa tal-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rafa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għajnejh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lemaħ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kotra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ġejja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lejh,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lil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Filippu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555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Mnejn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nixtru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ħobż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biex dawn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ikollhom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x’jieklu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Dan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qalhulu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biex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jippruvah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għaliex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hu kien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jaf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x’sejjer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jagħmel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Filippu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wieġbu: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71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Mitejn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dinar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ħobż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jkunux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biżżejjed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biex kull wieħed minnhom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ftit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Wieħed mid-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55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Indrì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Xmun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Pietru, qallu: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“Hawn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tfajjel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għandu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ħames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ħobżiet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tax-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xgħir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żewġ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ħutiet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żgħar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imma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89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dawn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x’inhuma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daqshekk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nies</a:t>
            </a:r>
            <a:r>
              <a:rPr lang="en-US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 </a:t>
            </a:r>
            <a:endParaRPr lang="mt-MT" sz="155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Qiegħdu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bilqiegħda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!”,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Ġesù.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60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Dik in-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kien hemm ħafna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ħaxix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Għalhekk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in-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xi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ħamest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elef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raġel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qagħdu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bilqiegħda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ħobżiet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radd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49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7760" y="1425735"/>
            <a:ext cx="2299978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ħajr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qassamhom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lil dawk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bilqiegħda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ukoll għamel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bil-ħut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kulħadd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kemm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03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xebgħu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Iġbru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loqom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’, biex xejn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jinħela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Marru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jiġbruhom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mlew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39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tnax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-il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qoffa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bil-loqom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kien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fadlilhom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in-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ħames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ħobżiet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tax-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xgħir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wara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8836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Għalhekk dawn in-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meta raw dan 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sinjal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għamel Ġesù,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“Dan hu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għandu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jiġi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fid-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!”.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3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dawn in-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nies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Ftit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żmien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Tewda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jgħid li hu xi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ħaġa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madwar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erba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mitt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raġel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80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Imma Ġesù, 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ntebaħ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ġejjin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biex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jeħduh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bilfors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ħalli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jagħmluh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sultan,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raġa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warrab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waħdu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għoljiet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27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qatluh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dawk kollha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marru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warajh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tferrxu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fix-xejn.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Warajh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ġie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Galilew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żmien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iċ-ċensiment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2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ġibed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sħiħ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warajh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Lil dan ukoll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qatluh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xterdu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dawk kollha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marru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warajh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Fuq dan li ġara issa,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ħallukom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dawn in-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nies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itilquhom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Għax dan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ħsieb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jew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ħidma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jekk hi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ġejja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3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bnedmin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tisfa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fix-xejn; iżda jekk hi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Alla,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jseħħilkomx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teqirduhom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Araw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ssibux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qegħdin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7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teħduha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Alla!”.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Imbagħad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qagħdu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fuq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parir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lill-appostli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quddiemhom, u, wara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tawhom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is-swat,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64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3832</TotalTime>
  <Words>704</Words>
  <Application>Microsoft Office PowerPoint</Application>
  <PresentationFormat>Custom</PresentationFormat>
  <Paragraphs>87</Paragraphs>
  <Slides>42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71</cp:revision>
  <dcterms:created xsi:type="dcterms:W3CDTF">2012-07-21T16:47:17Z</dcterms:created>
  <dcterms:modified xsi:type="dcterms:W3CDTF">2023-04-05T06:41:59Z</dcterms:modified>
</cp:coreProperties>
</file>