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49" r:id="rId5"/>
    <p:sldId id="850" r:id="rId6"/>
    <p:sldId id="851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395" r:id="rId16"/>
    <p:sldId id="396" r:id="rId17"/>
    <p:sldId id="640" r:id="rId18"/>
    <p:sldId id="860" r:id="rId19"/>
    <p:sldId id="355" r:id="rId20"/>
    <p:sldId id="356" r:id="rId21"/>
    <p:sldId id="861" r:id="rId22"/>
    <p:sldId id="358" r:id="rId23"/>
    <p:sldId id="359" r:id="rId24"/>
    <p:sldId id="862" r:id="rId25"/>
    <p:sldId id="360" r:id="rId26"/>
    <p:sldId id="607" r:id="rId27"/>
    <p:sldId id="402" r:id="rId28"/>
    <p:sldId id="755" r:id="rId29"/>
    <p:sldId id="363" r:id="rId30"/>
    <p:sldId id="364" r:id="rId31"/>
    <p:sldId id="863" r:id="rId32"/>
    <p:sldId id="864" r:id="rId33"/>
    <p:sldId id="865" r:id="rId34"/>
    <p:sldId id="866" r:id="rId35"/>
    <p:sldId id="867" r:id="rId36"/>
    <p:sldId id="868" r:id="rId37"/>
    <p:sldId id="869" r:id="rId38"/>
    <p:sldId id="870" r:id="rId39"/>
    <p:sldId id="405" r:id="rId40"/>
    <p:sldId id="371" r:id="rId41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2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691880"/>
            <a:ext cx="23353713" cy="7216227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9, 31-42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tellgħuh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kamra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r-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romol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jibku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juruh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ilbiesi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imnatar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għamlitilhom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Tabita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Pietru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’il barra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għarkupptejh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jitlob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2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katavru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“Tabita,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fetħet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għajnejha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rat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Pietru,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Pietru taha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qajjimha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Sejjaħ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lill-qaddisin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r-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romol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tahielhom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ħajja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Ġaffa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b’dan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9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616" y="3707706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Xi rrodd lill-Mulej għall-ġid kollu li għamel miegħi?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618369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rrodd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endParaRPr lang="fr-FR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għall-ġid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għamel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miegħi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339554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Ngħolli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kalċi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salvazzjoni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isem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insejjaħ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477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6437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Xi rrodd lill-Mulej għall-ġid kollu li għamel miegħi?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Intemm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wegħdiet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quddiem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fis-sliem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Galilija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Samarija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dejjem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tikber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timxi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’l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bil-biża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3563690"/>
            <a:ext cx="22636464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Għażiża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f’għajnejn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hi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mewt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tal-ħbieb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8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60448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Xi rrodd lill-Mulej għall-ġid kollu li għamel miegħi?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Iva, Mulej, jien qaddej tiegħek,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 qaddej tiegħek, bin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il-qaddejja tiegħek.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 ħallejtli l-irbit tiegħi.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Lilek noffri sagrifiċċju ta’ radd il-ħajr,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isem il-Mulej insejjaħ</a:t>
            </a:r>
          </a:p>
        </p:txBody>
      </p:sp>
    </p:spTree>
    <p:extLst>
      <p:ext uri="{BB962C8B-B14F-4D97-AF65-F5344CB8AC3E}">
        <p14:creationId xmlns:p14="http://schemas.microsoft.com/office/powerpoint/2010/main" val="278229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3" y="2387537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Xi rrodd lill-Mulej għall-ġid kollu li għamel miegħi?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187426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Il-kliem tiegħek, Mulej, huwa spirtu u ħajja;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Inti għandek il-kliem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tal-ħajja ta’ dejjem.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811250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6, 60-69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Ġesù,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semgħuh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ħobż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tal-ħajja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Iebes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il-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Min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tiżdied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fl-għadd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għajnuna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Pietru,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jdur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inħawi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ukoll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5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jiflaħ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</a:t>
            </a:r>
            <a:r>
              <a:rPr lang="en-US" sz="155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ntebaħ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qegħdin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igergru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79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ifixkilkom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Mela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357072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huwa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081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hemm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wħud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jemmnux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 kien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sa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dawk li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min kien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13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dak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jittradih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ssokta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għedtilkom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għandi jekk il-Missier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80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jagħtihx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Minn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dakinhar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bosta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telquh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baqgħux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imorru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6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Imbagħad Ġesù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lit-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Tnax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mt-MT" sz="15500" spc="-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Tridux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titilqu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intom ukoll?”.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Wieġbu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Xmun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Pietru: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48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immorru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Inti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emminna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għarafna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inti l-Qaddis ta’ Alla”.</a:t>
            </a:r>
          </a:p>
        </p:txBody>
      </p:sp>
    </p:spTree>
    <p:extLst>
      <p:ext uri="{BB962C8B-B14F-4D97-AF65-F5344CB8AC3E}">
        <p14:creationId xmlns:p14="http://schemas.microsoft.com/office/powerpoint/2010/main" val="2863254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qaddisin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joqogħdu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sab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mifluġ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Enea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snin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mixħut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6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fis-sodda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Pietru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Enea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Ġesù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jfejqek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ifrex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sodda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minnufih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8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joqogħdu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f’Lidda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f’Saron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rawh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F’Ġaffa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jisimha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Tabita,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4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jfisser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Għażżiela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mara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opri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karità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għemejjel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tajba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Ħabat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ġranet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mardet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mietet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5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keffnuha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qegħduha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kamra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Billi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tiġi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qrib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Ġaffa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Pietru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bagħtulu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5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żewġt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irġiel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jitolbuh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Iddumx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tiġi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għandna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Minnufih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Pietru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648</Words>
  <Application>Microsoft Office PowerPoint</Application>
  <PresentationFormat>Custom</PresentationFormat>
  <Paragraphs>85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97</cp:revision>
  <dcterms:created xsi:type="dcterms:W3CDTF">2012-07-21T16:47:17Z</dcterms:created>
  <dcterms:modified xsi:type="dcterms:W3CDTF">2023-04-14T14:50:58Z</dcterms:modified>
</cp:coreProperties>
</file>