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912" r:id="rId3"/>
    <p:sldMasterId id="2147483924" r:id="rId4"/>
    <p:sldMasterId id="2147483936" r:id="rId5"/>
    <p:sldMasterId id="2147483948" r:id="rId6"/>
    <p:sldMasterId id="2147483960" r:id="rId7"/>
    <p:sldMasterId id="2147483984" r:id="rId8"/>
    <p:sldMasterId id="2147484304" r:id="rId9"/>
  </p:sldMasterIdLst>
  <p:notesMasterIdLst>
    <p:notesMasterId r:id="rId73"/>
  </p:notesMasterIdLst>
  <p:sldIdLst>
    <p:sldId id="1085" r:id="rId10"/>
    <p:sldId id="966" r:id="rId11"/>
    <p:sldId id="1084" r:id="rId12"/>
    <p:sldId id="967" r:id="rId13"/>
    <p:sldId id="968" r:id="rId14"/>
    <p:sldId id="969" r:id="rId15"/>
    <p:sldId id="970" r:id="rId16"/>
    <p:sldId id="1071" r:id="rId17"/>
    <p:sldId id="371" r:id="rId18"/>
    <p:sldId id="292" r:id="rId19"/>
    <p:sldId id="258" r:id="rId20"/>
    <p:sldId id="753" r:id="rId21"/>
    <p:sldId id="754" r:id="rId22"/>
    <p:sldId id="755" r:id="rId23"/>
    <p:sldId id="756" r:id="rId24"/>
    <p:sldId id="757" r:id="rId25"/>
    <p:sldId id="758" r:id="rId26"/>
    <p:sldId id="759" r:id="rId27"/>
    <p:sldId id="760" r:id="rId28"/>
    <p:sldId id="790" r:id="rId29"/>
    <p:sldId id="1086" r:id="rId30"/>
    <p:sldId id="761" r:id="rId31"/>
    <p:sldId id="762" r:id="rId32"/>
    <p:sldId id="293" r:id="rId33"/>
    <p:sldId id="294" r:id="rId34"/>
    <p:sldId id="273" r:id="rId35"/>
    <p:sldId id="773" r:id="rId36"/>
    <p:sldId id="774" r:id="rId37"/>
    <p:sldId id="287" r:id="rId38"/>
    <p:sldId id="274" r:id="rId39"/>
    <p:sldId id="775" r:id="rId40"/>
    <p:sldId id="288" r:id="rId41"/>
    <p:sldId id="640" r:id="rId42"/>
    <p:sldId id="776" r:id="rId43"/>
    <p:sldId id="641" r:id="rId44"/>
    <p:sldId id="843" r:id="rId45"/>
    <p:sldId id="844" r:id="rId46"/>
    <p:sldId id="845" r:id="rId47"/>
    <p:sldId id="846" r:id="rId48"/>
    <p:sldId id="847" r:id="rId49"/>
    <p:sldId id="848" r:id="rId50"/>
    <p:sldId id="849" r:id="rId51"/>
    <p:sldId id="771" r:id="rId52"/>
    <p:sldId id="295" r:id="rId53"/>
    <p:sldId id="772" r:id="rId54"/>
    <p:sldId id="296" r:id="rId55"/>
    <p:sldId id="277" r:id="rId56"/>
    <p:sldId id="777" r:id="rId57"/>
    <p:sldId id="778" r:id="rId58"/>
    <p:sldId id="779" r:id="rId59"/>
    <p:sldId id="780" r:id="rId60"/>
    <p:sldId id="781" r:id="rId61"/>
    <p:sldId id="782" r:id="rId62"/>
    <p:sldId id="783" r:id="rId63"/>
    <p:sldId id="784" r:id="rId64"/>
    <p:sldId id="785" r:id="rId65"/>
    <p:sldId id="786" r:id="rId66"/>
    <p:sldId id="850" r:id="rId67"/>
    <p:sldId id="787" r:id="rId68"/>
    <p:sldId id="788" r:id="rId69"/>
    <p:sldId id="789" r:id="rId70"/>
    <p:sldId id="618" r:id="rId71"/>
    <p:sldId id="299" r:id="rId72"/>
  </p:sldIdLst>
  <p:sldSz cx="23399750" cy="12599988"/>
  <p:notesSz cx="6858000" cy="9144000"/>
  <p:embeddedFontLst>
    <p:embeddedFont>
      <p:font typeface="Consolas" panose="020B0609020204030204" pitchFamily="49" charset="0"/>
      <p:regular r:id="rId74"/>
      <p:bold r:id="rId75"/>
      <p:italic r:id="rId76"/>
      <p:boldItalic r:id="rId77"/>
    </p:embeddedFont>
    <p:embeddedFont>
      <p:font typeface="Corbel" panose="020B0503020204020204" pitchFamily="34" charset="0"/>
      <p:regular r:id="rId78"/>
      <p:bold r:id="rId79"/>
      <p:italic r:id="rId80"/>
      <p:boldItalic r:id="rId81"/>
    </p:embeddedFont>
    <p:embeddedFont>
      <p:font typeface="Franklin Gothic Book" panose="020B0503020102020204" pitchFamily="34" charset="0"/>
      <p:regular r:id="rId82"/>
      <p:italic r:id="rId83"/>
    </p:embeddedFont>
    <p:embeddedFont>
      <p:font typeface="Maltese Times Roman" panose="02027200000000000000"/>
      <p:regular r:id="rId84"/>
      <p:bold r:id="rId85"/>
      <p:italic r:id="rId86"/>
      <p:boldItalic r:id="rId87"/>
    </p:embeddedFont>
    <p:embeddedFont>
      <p:font typeface="Wingdings 2" panose="05020102010507070707" pitchFamily="18" charset="2"/>
      <p:regular r:id="rId88"/>
    </p:embeddedFont>
    <p:embeddedFont>
      <p:font typeface="Wingdings 3" panose="05040102010807070707" pitchFamily="18" charset="2"/>
      <p:regular r:id="rId8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2"/>
    <a:srgbClr val="4C2600"/>
    <a:srgbClr val="003300"/>
    <a:srgbClr val="663300"/>
    <a:srgbClr val="000099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114" y="86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font" Target="fonts/font11.fntdata"/><Relationship Id="rId89" Type="http://schemas.openxmlformats.org/officeDocument/2006/relationships/font" Target="fonts/font16.fntdata"/><Relationship Id="rId16" Type="http://schemas.openxmlformats.org/officeDocument/2006/relationships/slide" Target="slides/slide7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font" Target="fonts/font1.fntdata"/><Relationship Id="rId79" Type="http://schemas.openxmlformats.org/officeDocument/2006/relationships/font" Target="fonts/font6.fntdata"/><Relationship Id="rId5" Type="http://schemas.openxmlformats.org/officeDocument/2006/relationships/slideMaster" Target="slideMasters/slideMaster5.xml"/><Relationship Id="rId90" Type="http://schemas.openxmlformats.org/officeDocument/2006/relationships/presProps" Target="presProps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font" Target="fonts/font7.fntdata"/><Relationship Id="rId85" Type="http://schemas.openxmlformats.org/officeDocument/2006/relationships/font" Target="fonts/font12.fntdata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font" Target="fonts/font2.fntdata"/><Relationship Id="rId83" Type="http://schemas.openxmlformats.org/officeDocument/2006/relationships/font" Target="fonts/font10.fntdata"/><Relationship Id="rId88" Type="http://schemas.openxmlformats.org/officeDocument/2006/relationships/font" Target="fonts/font15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notesMaster" Target="notesMasters/notesMaster1.xml"/><Relationship Id="rId78" Type="http://schemas.openxmlformats.org/officeDocument/2006/relationships/font" Target="fonts/font5.fntdata"/><Relationship Id="rId81" Type="http://schemas.openxmlformats.org/officeDocument/2006/relationships/font" Target="fonts/font8.fntdata"/><Relationship Id="rId86" Type="http://schemas.openxmlformats.org/officeDocument/2006/relationships/font" Target="fonts/font13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font" Target="fonts/font3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font" Target="fonts/font14.fntdata"/><Relationship Id="rId61" Type="http://schemas.openxmlformats.org/officeDocument/2006/relationships/slide" Target="slides/slide52.xml"/><Relationship Id="rId82" Type="http://schemas.openxmlformats.org/officeDocument/2006/relationships/font" Target="fonts/font9.fntdata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56" Type="http://schemas.openxmlformats.org/officeDocument/2006/relationships/slide" Target="slides/slide47.xml"/><Relationship Id="rId77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264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773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776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59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928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200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061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252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517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897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669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501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667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98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67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69992" y="504635"/>
            <a:ext cx="21059777" cy="107508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1920A-650F-4B0C-937D-C616DBB92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99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2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60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4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80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2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232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0108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7786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4090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18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7004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576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4263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867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0815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48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3/15/2024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939998"/>
            <a:ext cx="21059775" cy="8315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BA3EC-12A9-4F78-96C4-88B75DBB07AF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33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  <p:sldLayoutId id="2147484316" r:id="rId12"/>
  </p:sldLayoutIdLst>
  <p:txStyles>
    <p:titleStyle>
      <a:lvl1pPr algn="ctr" defTabSz="1680027" rtl="0" eaLnBrk="1" latinLnBrk="0" hangingPunct="1">
        <a:spcBef>
          <a:spcPct val="0"/>
        </a:spcBef>
        <a:buNone/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0010" indent="-630010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defTabSz="1680027" rtl="0" eaLnBrk="1" latinLnBrk="0" hangingPunct="1">
        <a:spcBef>
          <a:spcPct val="20000"/>
        </a:spcBef>
        <a:buFont typeface="Arial" panose="020B0604020202020204" pitchFamily="34" charset="0"/>
        <a:buChar char="–"/>
        <a:defRPr sz="5144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–"/>
        <a:defRPr sz="3675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»"/>
        <a:defRPr sz="3675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3636940"/>
            <a:ext cx="22682520" cy="532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mt-MT" sz="17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l-Ġimgħa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ko-KR" sz="17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tal-Ottava tal-Għid</a:t>
            </a:r>
            <a:endParaRPr kumimoji="0" lang="en-GB" altLang="ko-KR" sz="17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77800">
                  <a:prstClr val="black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Arial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395307" y="3095638"/>
            <a:ext cx="20609135" cy="6408712"/>
          </a:xfrm>
        </p:spPr>
        <p:txBody>
          <a:bodyPr anchor="t"/>
          <a:lstStyle/>
          <a:p>
            <a:pPr eaLnBrk="1" hangingPunct="1"/>
            <a:r>
              <a:rPr lang="en-US" alt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</a:t>
            </a:r>
            <a: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mt-MT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en-US" sz="155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Atti</a:t>
            </a:r>
            <a:r>
              <a:rPr lang="en-US" altLang="en-US" sz="15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altLang="en-US" sz="155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Appostli</a:t>
            </a:r>
            <a:br>
              <a:rPr lang="mt-MT" altLang="en-US" sz="15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nl-NL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Atti 4, 1-12</a:t>
            </a:r>
            <a:br>
              <a:rPr lang="en-GB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5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F’dak </a:t>
            </a:r>
            <a:r>
              <a:rPr lang="en-US" altLang="en-US" sz="15500" dirty="0" err="1">
                <a:latin typeface="Times New Roman" pitchFamily="18" charset="0"/>
              </a:rPr>
              <a:t>iż-żmien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wara</a:t>
            </a:r>
            <a:r>
              <a:rPr lang="en-US" altLang="en-US" sz="15500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l-</a:t>
            </a:r>
            <a:r>
              <a:rPr lang="en-US" altLang="en-US" sz="15500" dirty="0" err="1">
                <a:latin typeface="Times New Roman" pitchFamily="18" charset="0"/>
              </a:rPr>
              <a:t>fejqan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tal-magħtub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waqt</a:t>
            </a:r>
            <a:r>
              <a:rPr lang="en-US" altLang="en-US" sz="15500" dirty="0">
                <a:latin typeface="Times New Roman" pitchFamily="18" charset="0"/>
              </a:rPr>
              <a:t> li Pietru u </a:t>
            </a:r>
            <a:r>
              <a:rPr lang="en-US" altLang="en-US" sz="15500" dirty="0" err="1">
                <a:latin typeface="Times New Roman" pitchFamily="18" charset="0"/>
              </a:rPr>
              <a:t>Ġwanni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kienu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għadhom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qegħdin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ikellmu</a:t>
            </a:r>
            <a:r>
              <a:rPr lang="en-US" altLang="en-US" sz="15500" dirty="0">
                <a:latin typeface="Times New Roman" pitchFamily="18" charset="0"/>
              </a:rPr>
              <a:t> l-</a:t>
            </a:r>
            <a:r>
              <a:rPr lang="en-US" altLang="en-US" sz="15500" dirty="0" err="1">
                <a:latin typeface="Times New Roman" pitchFamily="18" charset="0"/>
              </a:rPr>
              <a:t>poplu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resqu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fuqhom</a:t>
            </a:r>
            <a:r>
              <a:rPr lang="en-US" altLang="en-US" sz="15500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il-</a:t>
            </a:r>
            <a:r>
              <a:rPr lang="en-US" altLang="en-US" sz="15500" dirty="0" err="1">
                <a:latin typeface="Times New Roman" pitchFamily="18" charset="0"/>
              </a:rPr>
              <a:t>qassisin</a:t>
            </a:r>
            <a:r>
              <a:rPr lang="en-US" altLang="en-US" sz="15500" dirty="0">
                <a:latin typeface="Times New Roman" pitchFamily="18" charset="0"/>
              </a:rPr>
              <a:t> u l-</a:t>
            </a:r>
            <a:r>
              <a:rPr lang="en-US" altLang="en-US" sz="15500" dirty="0" err="1">
                <a:latin typeface="Times New Roman" pitchFamily="18" charset="0"/>
              </a:rPr>
              <a:t>kmandant</a:t>
            </a:r>
            <a:r>
              <a:rPr lang="en-US" altLang="en-US" sz="15500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tat-</a:t>
            </a:r>
            <a:r>
              <a:rPr lang="en-US" altLang="en-US" sz="15500" dirty="0" err="1">
                <a:latin typeface="Times New Roman" pitchFamily="18" charset="0"/>
              </a:rPr>
              <a:t>tempju</a:t>
            </a:r>
            <a:r>
              <a:rPr lang="en-US" altLang="en-US" sz="15500" dirty="0">
                <a:latin typeface="Times New Roman" pitchFamily="18" charset="0"/>
              </a:rPr>
              <a:t> u s-</a:t>
            </a:r>
            <a:r>
              <a:rPr lang="en-US" altLang="en-US" sz="15500" dirty="0" err="1">
                <a:latin typeface="Times New Roman" pitchFamily="18" charset="0"/>
              </a:rPr>
              <a:t>Sadduċej</a:t>
            </a:r>
            <a:r>
              <a:rPr lang="en-US" altLang="en-US" sz="15500" dirty="0">
                <a:latin typeface="Times New Roman" pitchFamily="18" charset="0"/>
              </a:rPr>
              <a:t>; </a:t>
            </a:r>
            <a:r>
              <a:rPr lang="en-US" altLang="en-US" sz="15500" dirty="0" err="1">
                <a:latin typeface="Times New Roman" pitchFamily="18" charset="0"/>
              </a:rPr>
              <a:t>għax</a:t>
            </a:r>
            <a:r>
              <a:rPr lang="en-US" altLang="en-US" sz="15500" dirty="0">
                <a:latin typeface="Times New Roman" pitchFamily="18" charset="0"/>
              </a:rPr>
              <a:t> ma </a:t>
            </a:r>
            <a:r>
              <a:rPr lang="en-US" altLang="en-US" sz="15500" dirty="0" err="1">
                <a:latin typeface="Times New Roman" pitchFamily="18" charset="0"/>
              </a:rPr>
              <a:t>felħux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jisimgħuhom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jgħallmu</a:t>
            </a:r>
            <a:r>
              <a:rPr lang="en-US" altLang="en-US" sz="15500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lill-poplu</a:t>
            </a:r>
            <a:r>
              <a:rPr lang="en-US" altLang="en-US" sz="15500" dirty="0">
                <a:latin typeface="Times New Roman" pitchFamily="18" charset="0"/>
              </a:rPr>
              <a:t> u, bl-</a:t>
            </a:r>
            <a:r>
              <a:rPr lang="en-US" altLang="en-US" sz="15500" dirty="0" err="1">
                <a:latin typeface="Times New Roman" pitchFamily="18" charset="0"/>
              </a:rPr>
              <a:t>istess</a:t>
            </a:r>
            <a:endParaRPr lang="mt-MT" alt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21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qawmien</a:t>
            </a:r>
            <a:r>
              <a:rPr lang="en-US" altLang="en-US" sz="15500" dirty="0">
                <a:latin typeface="Times New Roman" pitchFamily="18" charset="0"/>
              </a:rPr>
              <a:t> ta’ </a:t>
            </a:r>
            <a:r>
              <a:rPr lang="en-US" altLang="en-US" sz="15500" dirty="0" err="1">
                <a:latin typeface="Times New Roman" pitchFamily="18" charset="0"/>
              </a:rPr>
              <a:t>Ġesù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ixandru</a:t>
            </a:r>
            <a:r>
              <a:rPr lang="en-US" altLang="en-US" sz="15500" dirty="0">
                <a:latin typeface="Times New Roman" pitchFamily="18" charset="0"/>
              </a:rPr>
              <a:t> l-</a:t>
            </a:r>
            <a:r>
              <a:rPr lang="en-US" altLang="en-US" sz="15500" dirty="0" err="1">
                <a:latin typeface="Times New Roman" pitchFamily="18" charset="0"/>
              </a:rPr>
              <a:t>qawmien</a:t>
            </a:r>
            <a:r>
              <a:rPr lang="en-US" altLang="en-US" sz="15500" dirty="0">
                <a:latin typeface="Times New Roman" pitchFamily="18" charset="0"/>
              </a:rPr>
              <a:t> mill-</a:t>
            </a:r>
            <a:r>
              <a:rPr lang="en-US" altLang="en-US" sz="15500" dirty="0" err="1">
                <a:latin typeface="Times New Roman" pitchFamily="18" charset="0"/>
              </a:rPr>
              <a:t>imwiet</a:t>
            </a:r>
            <a:r>
              <a:rPr lang="en-US" altLang="en-US" sz="15500" dirty="0">
                <a:latin typeface="Times New Roman" pitchFamily="18" charset="0"/>
              </a:rPr>
              <a:t>. </a:t>
            </a:r>
            <a:r>
              <a:rPr lang="en-US" altLang="en-US" sz="15500" dirty="0" err="1">
                <a:latin typeface="Times New Roman" pitchFamily="18" charset="0"/>
              </a:rPr>
              <a:t>Għalhekk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meddew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idejhom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fuqhom</a:t>
            </a:r>
            <a:r>
              <a:rPr lang="en-US" altLang="en-US" sz="15500" dirty="0">
                <a:latin typeface="Times New Roman" pitchFamily="18" charset="0"/>
              </a:rPr>
              <a:t>, u </a:t>
            </a:r>
            <a:r>
              <a:rPr lang="en-US" altLang="en-US" sz="15500" dirty="0" err="1">
                <a:latin typeface="Times New Roman" pitchFamily="18" charset="0"/>
              </a:rPr>
              <a:t>żammewhom</a:t>
            </a:r>
            <a:r>
              <a:rPr lang="en-US" altLang="en-US" sz="15500" dirty="0">
                <a:latin typeface="Times New Roman" pitchFamily="18" charset="0"/>
              </a:rPr>
              <a:t> fil-</a:t>
            </a:r>
            <a:r>
              <a:rPr lang="en-US" altLang="en-US" sz="15500" dirty="0" err="1">
                <a:latin typeface="Times New Roman" pitchFamily="18" charset="0"/>
              </a:rPr>
              <a:t>ħabs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sal-għada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għax</a:t>
            </a:r>
            <a:endParaRPr lang="mt-MT" alt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208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spc="-300" dirty="0" err="1">
                <a:latin typeface="Times New Roman" pitchFamily="18" charset="0"/>
              </a:rPr>
              <a:t>kien</a:t>
            </a:r>
            <a:r>
              <a:rPr lang="en-US" altLang="en-US" sz="15500" spc="-300" dirty="0">
                <a:latin typeface="Times New Roman" pitchFamily="18" charset="0"/>
              </a:rPr>
              <a:t> </a:t>
            </a:r>
            <a:r>
              <a:rPr lang="en-US" altLang="en-US" sz="15500" spc="-300" dirty="0" err="1">
                <a:latin typeface="Times New Roman" pitchFamily="18" charset="0"/>
              </a:rPr>
              <a:t>ġa</a:t>
            </a:r>
            <a:r>
              <a:rPr lang="en-US" altLang="en-US" sz="15500" spc="-300" dirty="0">
                <a:latin typeface="Times New Roman" pitchFamily="18" charset="0"/>
              </a:rPr>
              <a:t> </a:t>
            </a:r>
            <a:r>
              <a:rPr lang="en-US" altLang="en-US" sz="15500" spc="-300" dirty="0" err="1">
                <a:latin typeface="Times New Roman" pitchFamily="18" charset="0"/>
              </a:rPr>
              <a:t>sar</a:t>
            </a:r>
            <a:r>
              <a:rPr lang="en-US" altLang="en-US" sz="15500" spc="-300" dirty="0">
                <a:latin typeface="Times New Roman" pitchFamily="18" charset="0"/>
              </a:rPr>
              <a:t> </a:t>
            </a:r>
            <a:r>
              <a:rPr lang="en-US" altLang="en-US" sz="15500" spc="-300" dirty="0" err="1">
                <a:latin typeface="Times New Roman" pitchFamily="18" charset="0"/>
              </a:rPr>
              <a:t>filgħaxija</a:t>
            </a:r>
            <a:r>
              <a:rPr lang="en-US" altLang="en-US" sz="15500" spc="-300" dirty="0">
                <a:latin typeface="Times New Roman" pitchFamily="18" charset="0"/>
              </a:rPr>
              <a:t>. </a:t>
            </a:r>
            <a:r>
              <a:rPr lang="en-US" altLang="en-US" sz="15500" spc="-300" dirty="0" err="1">
                <a:latin typeface="Times New Roman" pitchFamily="18" charset="0"/>
              </a:rPr>
              <a:t>Imma</a:t>
            </a:r>
            <a:r>
              <a:rPr lang="en-US" altLang="en-US" sz="15500" spc="-3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ħafna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minn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dawk</a:t>
            </a:r>
            <a:r>
              <a:rPr lang="en-US" altLang="en-US" sz="15500" dirty="0">
                <a:latin typeface="Times New Roman" pitchFamily="18" charset="0"/>
              </a:rPr>
              <a:t> li </a:t>
            </a:r>
            <a:r>
              <a:rPr lang="en-US" altLang="en-US" sz="15500" dirty="0" err="1">
                <a:latin typeface="Times New Roman" pitchFamily="18" charset="0"/>
              </a:rPr>
              <a:t>kienu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semgħu</a:t>
            </a:r>
            <a:r>
              <a:rPr lang="en-US" altLang="en-US" sz="15500" dirty="0">
                <a:latin typeface="Times New Roman" pitchFamily="18" charset="0"/>
              </a:rPr>
              <a:t> l-</a:t>
            </a:r>
            <a:r>
              <a:rPr lang="en-US" altLang="en-US" sz="15500" dirty="0" err="1">
                <a:latin typeface="Times New Roman" pitchFamily="18" charset="0"/>
              </a:rPr>
              <a:t>kelma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emmnu</a:t>
            </a:r>
            <a:r>
              <a:rPr lang="en-US" altLang="en-US" sz="15500" dirty="0">
                <a:latin typeface="Times New Roman" pitchFamily="18" charset="0"/>
              </a:rPr>
              <a:t>, u l-</a:t>
            </a:r>
            <a:r>
              <a:rPr lang="en-US" altLang="en-US" sz="15500" dirty="0" err="1">
                <a:latin typeface="Times New Roman" pitchFamily="18" charset="0"/>
              </a:rPr>
              <a:t>għadd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tagħhom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kien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jilħaq</a:t>
            </a:r>
            <a:r>
              <a:rPr lang="en-US" altLang="en-US" sz="15500" dirty="0">
                <a:latin typeface="Times New Roman" pitchFamily="18" charset="0"/>
              </a:rPr>
              <a:t> mal-</a:t>
            </a:r>
            <a:r>
              <a:rPr lang="en-US" altLang="en-US" sz="15500" dirty="0" err="1">
                <a:latin typeface="Times New Roman" pitchFamily="18" charset="0"/>
              </a:rPr>
              <a:t>ħamest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elef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ruħ</a:t>
            </a:r>
            <a:r>
              <a:rPr lang="en-US" altLang="en-US" sz="155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4514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L-</a:t>
            </a:r>
            <a:r>
              <a:rPr lang="en-US" altLang="en-US" sz="15500" dirty="0" err="1">
                <a:latin typeface="Times New Roman" pitchFamily="18" charset="0"/>
              </a:rPr>
              <a:t>għada</a:t>
            </a:r>
            <a:r>
              <a:rPr lang="en-US" altLang="en-US" sz="15500" dirty="0">
                <a:latin typeface="Times New Roman" pitchFamily="18" charset="0"/>
              </a:rPr>
              <a:t> l-</a:t>
            </a:r>
            <a:r>
              <a:rPr lang="en-US" altLang="en-US" sz="15500" dirty="0" err="1">
                <a:latin typeface="Times New Roman" pitchFamily="18" charset="0"/>
              </a:rPr>
              <a:t>kapijiet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tagħhom</a:t>
            </a:r>
            <a:r>
              <a:rPr lang="en-US" altLang="en-US" sz="15500" dirty="0">
                <a:latin typeface="Times New Roman" pitchFamily="18" charset="0"/>
              </a:rPr>
              <a:t> u x-</a:t>
            </a:r>
            <a:r>
              <a:rPr lang="en-US" altLang="en-US" sz="15500" dirty="0" err="1">
                <a:latin typeface="Times New Roman" pitchFamily="18" charset="0"/>
              </a:rPr>
              <a:t>xjuħ</a:t>
            </a:r>
            <a:r>
              <a:rPr lang="en-US" altLang="en-US" sz="15500" dirty="0">
                <a:latin typeface="Times New Roman" pitchFamily="18" charset="0"/>
              </a:rPr>
              <a:t> u l-</a:t>
            </a:r>
            <a:r>
              <a:rPr lang="en-US" altLang="en-US" sz="15500" dirty="0" err="1">
                <a:latin typeface="Times New Roman" pitchFamily="18" charset="0"/>
              </a:rPr>
              <a:t>kittieba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ltaqgħu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f’Ġerusalemm</a:t>
            </a:r>
            <a:r>
              <a:rPr lang="en-US" altLang="en-US" sz="15500" dirty="0">
                <a:latin typeface="Times New Roman" pitchFamily="18" charset="0"/>
              </a:rPr>
              <a:t>. </a:t>
            </a:r>
            <a:r>
              <a:rPr lang="en-US" altLang="en-US" sz="15500" dirty="0" err="1">
                <a:latin typeface="Times New Roman" pitchFamily="18" charset="0"/>
              </a:rPr>
              <a:t>Kien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hemm</a:t>
            </a:r>
            <a:r>
              <a:rPr lang="en-US" altLang="en-US" sz="15500" dirty="0">
                <a:latin typeface="Times New Roman" pitchFamily="18" charset="0"/>
              </a:rPr>
              <a:t> Anna l-</a:t>
            </a:r>
            <a:r>
              <a:rPr lang="en-US" altLang="en-US" sz="15500" dirty="0" err="1">
                <a:latin typeface="Times New Roman" pitchFamily="18" charset="0"/>
              </a:rPr>
              <a:t>qassis</a:t>
            </a:r>
            <a:r>
              <a:rPr lang="en-US" altLang="en-US" sz="15500" dirty="0">
                <a:latin typeface="Times New Roman" pitchFamily="18" charset="0"/>
              </a:rPr>
              <a:t> il-</a:t>
            </a:r>
            <a:r>
              <a:rPr lang="en-US" altLang="en-US" sz="15500" dirty="0" err="1">
                <a:latin typeface="Times New Roman" pitchFamily="18" charset="0"/>
              </a:rPr>
              <a:t>kbir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Kajfa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Ġwanni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endParaRPr lang="mt-MT" alt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212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Alessandru</a:t>
            </a:r>
            <a:r>
              <a:rPr lang="en-US" altLang="en-US" sz="15500" dirty="0">
                <a:latin typeface="Times New Roman" pitchFamily="18" charset="0"/>
              </a:rPr>
              <a:t>, u </a:t>
            </a:r>
            <a:r>
              <a:rPr lang="en-US" altLang="en-US" sz="15500" dirty="0" err="1">
                <a:latin typeface="Times New Roman" pitchFamily="18" charset="0"/>
              </a:rPr>
              <a:t>dawk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kollha</a:t>
            </a:r>
            <a:r>
              <a:rPr lang="en-US" altLang="en-US" sz="15500" dirty="0">
                <a:latin typeface="Times New Roman" pitchFamily="18" charset="0"/>
              </a:rPr>
              <a:t> li </a:t>
            </a:r>
            <a:r>
              <a:rPr lang="en-US" altLang="en-US" sz="15500" dirty="0" err="1">
                <a:latin typeface="Times New Roman" pitchFamily="18" charset="0"/>
              </a:rPr>
              <a:t>kienu</a:t>
            </a:r>
            <a:r>
              <a:rPr lang="en-US" altLang="en-US" sz="15500" dirty="0">
                <a:latin typeface="Times New Roman" pitchFamily="18" charset="0"/>
              </a:rPr>
              <a:t> mill-</a:t>
            </a:r>
            <a:r>
              <a:rPr lang="en-US" altLang="en-US" sz="15500" dirty="0" err="1">
                <a:latin typeface="Times New Roman" pitchFamily="18" charset="0"/>
              </a:rPr>
              <a:t>familja</a:t>
            </a:r>
            <a:r>
              <a:rPr lang="en-US" altLang="en-US" sz="15500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tal-qassisin</a:t>
            </a:r>
            <a:r>
              <a:rPr lang="en-US" altLang="en-US" sz="15500" dirty="0">
                <a:latin typeface="Times New Roman" pitchFamily="18" charset="0"/>
              </a:rPr>
              <a:t> il-kbar. </a:t>
            </a:r>
            <a:r>
              <a:rPr lang="en-US" altLang="en-US" sz="15500" dirty="0" err="1">
                <a:latin typeface="Times New Roman" pitchFamily="18" charset="0"/>
              </a:rPr>
              <a:t>Qiegħdu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lill-appostli</a:t>
            </a:r>
            <a:r>
              <a:rPr lang="en-US" altLang="en-US" sz="15500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fin-</a:t>
            </a:r>
            <a:r>
              <a:rPr lang="en-US" altLang="en-US" sz="15500" dirty="0" err="1">
                <a:latin typeface="Times New Roman" pitchFamily="18" charset="0"/>
              </a:rPr>
              <a:t>nofs</a:t>
            </a:r>
            <a:r>
              <a:rPr lang="en-US" altLang="en-US" sz="15500" dirty="0">
                <a:latin typeface="Times New Roman" pitchFamily="18" charset="0"/>
              </a:rPr>
              <a:t> u </a:t>
            </a:r>
            <a:r>
              <a:rPr lang="en-US" altLang="en-US" sz="15500" dirty="0" err="1">
                <a:latin typeface="Times New Roman" pitchFamily="18" charset="0"/>
              </a:rPr>
              <a:t>staqsewhom</a:t>
            </a:r>
            <a:r>
              <a:rPr lang="en-US" altLang="en-US" sz="15500" dirty="0">
                <a:latin typeface="Times New Roman" pitchFamily="18" charset="0"/>
              </a:rPr>
              <a:t>:</a:t>
            </a:r>
            <a:endParaRPr lang="mt-MT" alt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79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b’liema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qawwa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jew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f’isem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għamiltuh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dan?”.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Pietru, </a:t>
            </a:r>
            <a:r>
              <a:rPr lang="en-US" altLang="en-US" sz="15500" dirty="0" err="1">
                <a:latin typeface="Times New Roman" pitchFamily="18" charset="0"/>
              </a:rPr>
              <a:t>mimli</a:t>
            </a:r>
            <a:r>
              <a:rPr lang="en-US" altLang="en-US" sz="15500" dirty="0">
                <a:latin typeface="Times New Roman" pitchFamily="18" charset="0"/>
              </a:rPr>
              <a:t> bl-</a:t>
            </a:r>
            <a:r>
              <a:rPr lang="en-US" altLang="en-US" sz="15500" dirty="0" err="1">
                <a:latin typeface="Times New Roman" pitchFamily="18" charset="0"/>
              </a:rPr>
              <a:t>Ispirtu</a:t>
            </a:r>
            <a:r>
              <a:rPr lang="en-US" altLang="en-US" sz="15500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s-</a:t>
            </a:r>
            <a:r>
              <a:rPr lang="en-US" altLang="en-US" sz="15500" dirty="0" err="1">
                <a:latin typeface="Times New Roman" pitchFamily="18" charset="0"/>
              </a:rPr>
              <a:t>Santu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wieġeb</a:t>
            </a:r>
            <a:r>
              <a:rPr lang="en-US" altLang="en-US" sz="15500" dirty="0">
                <a:latin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368246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Kapijiet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tal-poplu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xjuħ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illum 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qegħdin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tistħarrġuna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ġid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għamilna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wieħed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marid, u 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 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fieq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Mela 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kunu</a:t>
            </a:r>
            <a:endParaRPr lang="mt-MT" altLang="en-US" sz="15500" b="1" i="1" dirty="0">
              <a:solidFill>
                <a:srgbClr val="4C2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080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afu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intom 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ilkoll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l-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poplu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kollu ta’ 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Iżrael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jekk dan 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ir-raġel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 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quddiemkom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qawwi u 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sħiħ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altLang="en-US" sz="15500" b="1" i="1" dirty="0">
              <a:solidFill>
                <a:srgbClr val="4C2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040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2559722"/>
            <a:ext cx="22682520" cy="748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Glorja</a:t>
            </a:r>
            <a:r>
              <a:rPr kumimoji="0" lang="fr-F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`l Alla</a:t>
            </a:r>
            <a:r>
              <a:rPr kumimoji="0" lang="mt-MT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fil</a:t>
            </a:r>
            <a:r>
              <a:rPr kumimoji="0" lang="mt-MT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fr-F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ħoli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tas-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smewwiet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paċi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fl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-art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lill-bnedmin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ta’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rieda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tajba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.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427244"/>
            <a:ext cx="22466496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 ġara bis-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saħħa</a:t>
            </a:r>
            <a:endParaRPr lang="mt-MT" altLang="en-US" sz="15500" b="1" i="1" dirty="0">
              <a:solidFill>
                <a:srgbClr val="4C2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isem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Ġesù Kristu ta’ 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Nazaret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intom 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sallabtuh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Alla 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qajmu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imwiet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altLang="en-US" sz="15500" b="1" i="1" dirty="0">
              <a:solidFill>
                <a:srgbClr val="4C2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352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619878"/>
            <a:ext cx="22466496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Din hi </a:t>
            </a:r>
            <a:r>
              <a:rPr lang="mt-MT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ġebla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intom,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bennejja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warrabtu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li</a:t>
            </a:r>
            <a:r>
              <a:rPr lang="mt-MT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saret il-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ġebla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tax-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xewka</a:t>
            </a:r>
            <a:r>
              <a:rPr lang="mt-MT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b="1" i="1" dirty="0">
              <a:solidFill>
                <a:srgbClr val="4C2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637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428038"/>
            <a:ext cx="22466496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F’ħadd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ħliefu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hemm 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salvazzjoni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għax 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imkien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taħt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is-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sema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hemm 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isem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ieħor 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mogħti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6568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3813306"/>
            <a:ext cx="22466496" cy="497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lill-bnedmin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bih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aħna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għandna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nkunu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salvi</a:t>
            </a:r>
            <a:r>
              <a:rPr lang="en-US" alt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  <a:endParaRPr lang="mt-MT" altLang="en-US" sz="15500" b="1" i="1" dirty="0">
              <a:solidFill>
                <a:srgbClr val="4C2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177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812512"/>
            <a:ext cx="23389139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30623" y="3779714"/>
            <a:ext cx="22538504" cy="7525085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Il-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ġebla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warrbu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bennejja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saret il-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ġebla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tax-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xewka</a:t>
            </a:r>
            <a:endParaRPr lang="en-US" sz="1585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754659" y="467346"/>
            <a:ext cx="19155862" cy="258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430623" y="1259434"/>
            <a:ext cx="22538504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Faħħru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għaliex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tajjeb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it-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tieba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430623" y="2620672"/>
            <a:ext cx="22538504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wlied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Iżrael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it-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tieba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746851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430623" y="1428038"/>
            <a:ext cx="22538504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jibżgħu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it-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tieba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001863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574638" y="2538245"/>
            <a:ext cx="22250473" cy="752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Il-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ġebla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warrbu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bennejja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saret il-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ġebla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tax-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xewka</a:t>
            </a:r>
            <a:endParaRPr lang="en-US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1329410"/>
            <a:ext cx="22682520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Infaħħruk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inberkuk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nadurawk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nagħtuk ġieh. </a:t>
            </a:r>
            <a:endParaRPr kumimoji="0" lang="fr-FR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94441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0"/>
            <a:ext cx="22034448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ġebla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warrbu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bennejja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saret 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ġebla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tax-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xewka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Bis-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saħħa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seħħ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dan: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289905"/>
            <a:ext cx="22034448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ħaġa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tal-għaġeb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f’għajnejna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 hu 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jum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għamel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nifirħu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nithennew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fih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34833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574639" y="2538245"/>
            <a:ext cx="22250472" cy="752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Il-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ġebla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warrbu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bennejja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saret il-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ġebla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tax-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xewka</a:t>
            </a:r>
            <a:endParaRPr lang="en-US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485721"/>
            <a:ext cx="22034448" cy="962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Ejja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nitolbuk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salvana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Ejja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nitolbuk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agħtina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r-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riżq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94668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308500"/>
            <a:ext cx="22034448" cy="119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Imbierek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ġej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f’isem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Inberkukom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dar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Jaħweh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hu d-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dawl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37698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610644" y="2538245"/>
            <a:ext cx="22034448" cy="752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Il-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ġebla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warrbu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bennejja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saret il-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ġebla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tax-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xewka</a:t>
            </a:r>
            <a:endParaRPr lang="en-US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8588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0F6B37-AEC5-4EE9-9F71-AF3CA3717647}"/>
              </a:ext>
            </a:extLst>
          </p:cNvPr>
          <p:cNvSpPr txBox="1"/>
          <p:nvPr/>
        </p:nvSpPr>
        <p:spPr>
          <a:xfrm>
            <a:off x="2446847" y="5061987"/>
            <a:ext cx="18506055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SEKWENZA</a:t>
            </a:r>
            <a:endParaRPr lang="mt-MT" sz="155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484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79314"/>
            <a:ext cx="22034448" cy="119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jgħollu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insara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b’tifħirhom</a:t>
            </a:r>
            <a:r>
              <a:rPr lang="mt-MT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Vittma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3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Għid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  <a:r>
              <a:rPr lang="mt-MT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feda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Ħaruf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3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nagħaġ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endParaRPr lang="en-US" altLang="en-US" sz="153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jasar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mewt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524231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79314"/>
            <a:ext cx="22034448" cy="119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Ġesù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raġa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ħabbeb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3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midneb</a:t>
            </a:r>
            <a:r>
              <a:rPr lang="mt-MT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ma’ Alla </a:t>
            </a:r>
            <a:endParaRPr lang="mt-MT" altLang="en-US" sz="153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l-Missier.</a:t>
            </a:r>
            <a:r>
              <a:rPr lang="mt-MT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F’taqbida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3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għaġeb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Ħajja</a:t>
            </a:r>
            <a:endParaRPr lang="en-US" altLang="en-US" sz="153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inqerdet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Mewt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7146743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79314"/>
            <a:ext cx="22034448" cy="1207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qam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Sid il-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ħajja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3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qabar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isaltan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rebbieħ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Għidilna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Marija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ħabbrilna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fit-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triq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min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rajt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216976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322611" y="159721"/>
            <a:ext cx="22754528" cy="12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Inroddulek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ħajr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għall-glorja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kbira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tiegħek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Alla, Sultan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tas-sema, 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 Missier li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tista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kollox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79314"/>
            <a:ext cx="22034448" cy="119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“Jien </a:t>
            </a:r>
            <a:r>
              <a:rPr lang="en-US" altLang="en-US" sz="1531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rajt</a:t>
            </a:r>
            <a:r>
              <a:rPr lang="en-US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qabar</a:t>
            </a:r>
            <a:r>
              <a:rPr lang="en-US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Kristu li </a:t>
            </a:r>
            <a:r>
              <a:rPr lang="en-US" altLang="en-US" sz="1531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rxoxta</a:t>
            </a:r>
            <a:r>
              <a:rPr lang="mt-MT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fis-sebħ</a:t>
            </a:r>
            <a:r>
              <a:rPr lang="en-US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31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en-US" sz="1531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qawmien</a:t>
            </a:r>
            <a:r>
              <a:rPr lang="en-US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  <a:r>
              <a:rPr lang="mt-MT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rajt</a:t>
            </a:r>
            <a:r>
              <a:rPr lang="en-US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31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Anġli</a:t>
            </a:r>
            <a:r>
              <a:rPr lang="en-US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31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ġew</a:t>
            </a:r>
            <a:r>
              <a:rPr lang="en-US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jagħtu</a:t>
            </a:r>
            <a:r>
              <a:rPr lang="en-US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xhieda</a:t>
            </a:r>
            <a:r>
              <a:rPr lang="en-US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31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faxxa</a:t>
            </a:r>
            <a:r>
              <a:rPr lang="en-US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il-</a:t>
            </a:r>
            <a:r>
              <a:rPr lang="en-US" altLang="en-US" sz="1531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liżar</a:t>
            </a:r>
            <a:r>
              <a:rPr lang="en-US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97085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235403"/>
            <a:ext cx="22034448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Irxoxta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mewt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Kristu Sidi,</a:t>
            </a:r>
            <a:r>
              <a:rPr lang="mt-MT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fih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ittamajt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Mar hu 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Galilija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qabilkom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hemmhekk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se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tarawh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2117137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79314"/>
            <a:ext cx="22034448" cy="119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O,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nemmnu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llum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Kristu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rxoxta</a:t>
            </a:r>
            <a:r>
              <a:rPr lang="mt-MT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imwiet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 mela, Sultan,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ħenn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għalina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 Kristu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rebbieħ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Ammen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 Hallelujah!</a:t>
            </a:r>
          </a:p>
        </p:txBody>
      </p:sp>
    </p:spTree>
    <p:extLst>
      <p:ext uri="{BB962C8B-B14F-4D97-AF65-F5344CB8AC3E}">
        <p14:creationId xmlns:p14="http://schemas.microsoft.com/office/powerpoint/2010/main" val="21752396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5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30623" y="2663736"/>
            <a:ext cx="22538504" cy="727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Dan hu l-jum li għamel </a:t>
            </a:r>
          </a:p>
          <a:p>
            <a:pPr algn="ctr" eaLnBrk="1" hangingPunct="1">
              <a:defRPr/>
            </a:pPr>
            <a:r>
              <a:rPr lang="nl-NL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il-Mulej;</a:t>
            </a:r>
          </a:p>
          <a:p>
            <a:pPr algn="ctr" eaLnBrk="1" hangingPunct="1">
              <a:defRPr/>
            </a:pPr>
            <a:r>
              <a:rPr lang="nl-NL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ħa nifirħu u nithennew fih!</a:t>
            </a:r>
            <a:endParaRPr lang="en-US" sz="1531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6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94619" y="1778429"/>
            <a:ext cx="22610512" cy="904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Ġ</a:t>
            </a:r>
            <a:r>
              <a:rPr lang="mt-MT" sz="15500" b="1" dirty="0">
                <a:solidFill>
                  <a:srgbClr val="000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wann</a:t>
            </a: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21, 1-14</a:t>
            </a: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F’dak </a:t>
            </a:r>
            <a:r>
              <a:rPr lang="en-US" sz="15500" dirty="0" err="1">
                <a:latin typeface="Times New Roman" pitchFamily="18" charset="0"/>
              </a:rPr>
              <a:t>iż-żmien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Ġesù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raġa</a:t>
            </a:r>
            <a:r>
              <a:rPr lang="en-US" sz="15500" dirty="0">
                <a:latin typeface="Times New Roman" pitchFamily="18" charset="0"/>
              </a:rPr>
              <a:t>’ </a:t>
            </a:r>
            <a:r>
              <a:rPr lang="en-US" sz="15500" dirty="0" err="1">
                <a:latin typeface="Times New Roman" pitchFamily="18" charset="0"/>
              </a:rPr>
              <a:t>deher</a:t>
            </a:r>
            <a:r>
              <a:rPr lang="en-US" sz="15500" dirty="0">
                <a:latin typeface="Times New Roman" pitchFamily="18" charset="0"/>
              </a:rPr>
              <a:t> lid-</a:t>
            </a:r>
            <a:r>
              <a:rPr lang="en-US" sz="15500" dirty="0" err="1">
                <a:latin typeface="Times New Roman" pitchFamily="18" charset="0"/>
              </a:rPr>
              <a:t>dixxipli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ħdejn</a:t>
            </a:r>
            <a:r>
              <a:rPr lang="en-US" sz="15500" dirty="0">
                <a:latin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il-</a:t>
            </a:r>
            <a:r>
              <a:rPr lang="en-US" sz="15500" dirty="0" err="1">
                <a:latin typeface="Times New Roman" pitchFamily="18" charset="0"/>
              </a:rPr>
              <a:t>baħar</a:t>
            </a:r>
            <a:r>
              <a:rPr lang="en-US" sz="15500" dirty="0">
                <a:latin typeface="Times New Roman" pitchFamily="18" charset="0"/>
              </a:rPr>
              <a:t> ta’ </a:t>
            </a:r>
            <a:r>
              <a:rPr lang="en-US" sz="15500" dirty="0" err="1">
                <a:latin typeface="Times New Roman" pitchFamily="18" charset="0"/>
              </a:rPr>
              <a:t>Tiberija</a:t>
            </a:r>
            <a:r>
              <a:rPr lang="en-US" sz="15500" dirty="0">
                <a:latin typeface="Times New Roman" pitchFamily="18" charset="0"/>
              </a:rPr>
              <a:t>. </a:t>
            </a:r>
            <a:r>
              <a:rPr lang="en-US" sz="15500" dirty="0" err="1">
                <a:latin typeface="Times New Roman" pitchFamily="18" charset="0"/>
              </a:rPr>
              <a:t>Dehrilhom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hekk</a:t>
            </a:r>
            <a:r>
              <a:rPr lang="en-US" sz="15500" dirty="0">
                <a:latin typeface="Times New Roman" pitchFamily="18" charset="0"/>
              </a:rPr>
              <a:t>: </a:t>
            </a:r>
            <a:r>
              <a:rPr lang="en-US" sz="15500" dirty="0" err="1">
                <a:latin typeface="Times New Roman" pitchFamily="18" charset="0"/>
              </a:rPr>
              <a:t>Xmun</a:t>
            </a:r>
            <a:r>
              <a:rPr lang="en-US" sz="15500" dirty="0">
                <a:latin typeface="Times New Roman" pitchFamily="18" charset="0"/>
              </a:rPr>
              <a:t> Pietru, </a:t>
            </a:r>
            <a:r>
              <a:rPr lang="en-US" sz="15500" dirty="0" err="1">
                <a:latin typeface="Times New Roman" pitchFamily="18" charset="0"/>
              </a:rPr>
              <a:t>Tumas</a:t>
            </a:r>
            <a:r>
              <a:rPr lang="en-US" sz="15500" dirty="0">
                <a:latin typeface="Times New Roman" pitchFamily="18" charset="0"/>
              </a:rPr>
              <a:t>, li </a:t>
            </a:r>
            <a:r>
              <a:rPr lang="en-US" sz="15500" dirty="0" err="1">
                <a:latin typeface="Times New Roman" pitchFamily="18" charset="0"/>
              </a:rPr>
              <a:t>jgħidulu</a:t>
            </a:r>
            <a:r>
              <a:rPr lang="en-US" sz="15500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t-</a:t>
            </a:r>
            <a:r>
              <a:rPr lang="en-US" sz="15500" dirty="0" err="1">
                <a:latin typeface="Times New Roman" pitchFamily="18" charset="0"/>
              </a:rPr>
              <a:t>Tewmi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Natanjel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minn</a:t>
            </a:r>
            <a:r>
              <a:rPr lang="en-US" sz="15500" dirty="0">
                <a:latin typeface="Times New Roman" pitchFamily="18" charset="0"/>
              </a:rPr>
              <a:t> Kana </a:t>
            </a:r>
            <a:r>
              <a:rPr lang="en-US" sz="15500" dirty="0" err="1">
                <a:latin typeface="Times New Roman" pitchFamily="18" charset="0"/>
              </a:rPr>
              <a:t>tal-Galilija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ulied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Żebedew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tnejn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oħra</a:t>
            </a:r>
            <a:r>
              <a:rPr lang="en-US" sz="15500" dirty="0">
                <a:latin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mid-</a:t>
            </a:r>
            <a:r>
              <a:rPr lang="en-US" sz="15500" dirty="0" err="1">
                <a:latin typeface="Times New Roman" pitchFamily="18" charset="0"/>
              </a:rPr>
              <a:t>dixxipli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tiegħu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kienu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flimkien</a:t>
            </a:r>
            <a:r>
              <a:rPr lang="en-US" sz="15500" dirty="0">
                <a:latin typeface="Times New Roman" pitchFamily="18" charset="0"/>
              </a:rPr>
              <a:t>, u </a:t>
            </a:r>
            <a:r>
              <a:rPr lang="en-US" sz="15500" dirty="0" err="1">
                <a:latin typeface="Times New Roman" pitchFamily="18" charset="0"/>
              </a:rPr>
              <a:t>Xmun</a:t>
            </a:r>
            <a:r>
              <a:rPr lang="en-US" sz="15500" dirty="0">
                <a:latin typeface="Times New Roman" pitchFamily="18" charset="0"/>
              </a:rPr>
              <a:t> Pietru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3992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5132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qalilhom</a:t>
            </a:r>
            <a:r>
              <a:rPr lang="en-US" sz="15500" dirty="0">
                <a:latin typeface="Times New Roman" pitchFamily="18" charset="0"/>
              </a:rPr>
              <a:t>: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Sejjer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nistad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Qalulu</a:t>
            </a:r>
            <a:r>
              <a:rPr lang="en-US" sz="15500" dirty="0">
                <a:latin typeface="Times New Roman" pitchFamily="18" charset="0"/>
              </a:rPr>
              <a:t>: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niġu</a:t>
            </a:r>
            <a:r>
              <a:rPr 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miegħek</a:t>
            </a:r>
            <a:r>
              <a:rPr 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aħna</a:t>
            </a:r>
            <a:r>
              <a:rPr 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wkoll</a:t>
            </a:r>
            <a:r>
              <a:rPr 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124687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771948" y="1329410"/>
            <a:ext cx="21855853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Iben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waħdieni,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ù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Alla, 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Ħaruf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ta’ Alla, Bin 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Missier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endParaRPr kumimoji="0" lang="fr-FR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5132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Marru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rikbu</a:t>
            </a:r>
            <a:r>
              <a:rPr lang="en-US" sz="15500" dirty="0">
                <a:latin typeface="Times New Roman" pitchFamily="18" charset="0"/>
              </a:rPr>
              <a:t> d-</a:t>
            </a:r>
            <a:r>
              <a:rPr lang="en-US" sz="15500" dirty="0" err="1">
                <a:latin typeface="Times New Roman" pitchFamily="18" charset="0"/>
              </a:rPr>
              <a:t>dgħajsa</a:t>
            </a:r>
            <a:r>
              <a:rPr lang="en-US" sz="15500" dirty="0">
                <a:latin typeface="Times New Roman" pitchFamily="18" charset="0"/>
              </a:rPr>
              <a:t>, u dak il-</a:t>
            </a:r>
            <a:r>
              <a:rPr lang="en-US" sz="15500" dirty="0" err="1">
                <a:latin typeface="Times New Roman" pitchFamily="18" charset="0"/>
              </a:rPr>
              <a:t>lejl</a:t>
            </a:r>
            <a:r>
              <a:rPr lang="en-US" sz="15500" dirty="0">
                <a:latin typeface="Times New Roman" pitchFamily="18" charset="0"/>
              </a:rPr>
              <a:t> ma </a:t>
            </a:r>
            <a:r>
              <a:rPr lang="en-US" sz="15500" dirty="0" err="1">
                <a:latin typeface="Times New Roman" pitchFamily="18" charset="0"/>
              </a:rPr>
              <a:t>qabdu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xejn</a:t>
            </a:r>
            <a:r>
              <a:rPr lang="en-US" sz="15500" dirty="0">
                <a:latin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Filgħodu</a:t>
            </a:r>
            <a:r>
              <a:rPr lang="en-US" sz="15500" dirty="0">
                <a:latin typeface="Times New Roman" pitchFamily="18" charset="0"/>
              </a:rPr>
              <a:t> mas-</a:t>
            </a:r>
            <a:r>
              <a:rPr lang="en-US" sz="15500" dirty="0" err="1">
                <a:latin typeface="Times New Roman" pitchFamily="18" charset="0"/>
              </a:rPr>
              <a:t>sebħ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Ġesù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kien</a:t>
            </a:r>
            <a:r>
              <a:rPr lang="en-US" sz="15500" dirty="0">
                <a:latin typeface="Times New Roman" pitchFamily="18" charset="0"/>
              </a:rPr>
              <a:t> qiegħed ix-</a:t>
            </a:r>
            <a:r>
              <a:rPr lang="en-US" sz="15500" dirty="0" err="1">
                <a:latin typeface="Times New Roman" pitchFamily="18" charset="0"/>
              </a:rPr>
              <a:t>xatt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imma</a:t>
            </a:r>
            <a:r>
              <a:rPr lang="en-US" sz="15500" dirty="0">
                <a:latin typeface="Times New Roman" pitchFamily="18" charset="0"/>
              </a:rPr>
              <a:t> d-</a:t>
            </a:r>
            <a:r>
              <a:rPr lang="en-US" sz="15500" dirty="0" err="1">
                <a:latin typeface="Times New Roman" pitchFamily="18" charset="0"/>
              </a:rPr>
              <a:t>dixxipli</a:t>
            </a:r>
            <a:r>
              <a:rPr lang="en-US" sz="15500" dirty="0">
                <a:latin typeface="Times New Roman" pitchFamily="18" charset="0"/>
              </a:rPr>
              <a:t> ma </a:t>
            </a:r>
            <a:r>
              <a:rPr lang="en-US" sz="15500" dirty="0" err="1">
                <a:latin typeface="Times New Roman" pitchFamily="18" charset="0"/>
              </a:rPr>
              <a:t>kinux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jafu</a:t>
            </a:r>
            <a:r>
              <a:rPr lang="en-US" sz="15500" dirty="0">
                <a:latin typeface="Times New Roman" pitchFamily="18" charset="0"/>
              </a:rPr>
              <a:t> li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2774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5132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kien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Ġesù</a:t>
            </a:r>
            <a:r>
              <a:rPr lang="en-US" sz="15500" dirty="0">
                <a:latin typeface="Times New Roman" pitchFamily="18" charset="0"/>
              </a:rPr>
              <a:t>. </a:t>
            </a:r>
            <a:r>
              <a:rPr lang="en-US" sz="15500" dirty="0" err="1">
                <a:latin typeface="Times New Roman" pitchFamily="18" charset="0"/>
              </a:rPr>
              <a:t>Ġesù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qalilhom</a:t>
            </a:r>
            <a:r>
              <a:rPr lang="en-US" sz="15500" dirty="0">
                <a:latin typeface="Times New Roman" pitchFamily="18" charset="0"/>
              </a:rPr>
              <a:t>: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x’tieklu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ħbieb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?”.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“Le!”, </a:t>
            </a: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weġbuh</a:t>
            </a:r>
            <a:r>
              <a:rPr lang="en-US" sz="15500" dirty="0">
                <a:latin typeface="Times New Roman" pitchFamily="18" charset="0"/>
              </a:rPr>
              <a:t>. </a:t>
            </a:r>
            <a:r>
              <a:rPr lang="en-US" sz="15500" dirty="0" err="1">
                <a:latin typeface="Times New Roman" pitchFamily="18" charset="0"/>
              </a:rPr>
              <a:t>Qalilhom</a:t>
            </a:r>
            <a:r>
              <a:rPr lang="en-US" sz="15500" dirty="0">
                <a:latin typeface="Times New Roman" pitchFamily="18" charset="0"/>
              </a:rPr>
              <a:t>: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0488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5132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Waddbu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xibka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n-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naħa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tal-lemin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dgħajsa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ssibu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Dawn </a:t>
            </a:r>
            <a:r>
              <a:rPr lang="en-US" sz="15500" dirty="0" err="1">
                <a:latin typeface="Times New Roman" pitchFamily="18" charset="0"/>
              </a:rPr>
              <a:t>waddbu</a:t>
            </a:r>
            <a:r>
              <a:rPr lang="en-US" sz="15500" dirty="0">
                <a:latin typeface="Times New Roman" pitchFamily="18" charset="0"/>
              </a:rPr>
              <a:t> x-</a:t>
            </a:r>
            <a:r>
              <a:rPr lang="en-US" sz="15500" dirty="0" err="1">
                <a:latin typeface="Times New Roman" pitchFamily="18" charset="0"/>
              </a:rPr>
              <a:t>xibka</a:t>
            </a:r>
            <a:r>
              <a:rPr lang="en-US" sz="15500" dirty="0">
                <a:latin typeface="Times New Roman" pitchFamily="18" charset="0"/>
              </a:rPr>
              <a:t>, u </a:t>
            </a:r>
            <a:r>
              <a:rPr lang="en-US" sz="15500" dirty="0" err="1">
                <a:latin typeface="Times New Roman" pitchFamily="18" charset="0"/>
              </a:rPr>
              <a:t>mbagħad</a:t>
            </a:r>
            <a:r>
              <a:rPr lang="en-US" sz="15500" dirty="0">
                <a:latin typeface="Times New Roman" pitchFamily="18" charset="0"/>
              </a:rPr>
              <a:t> ma </a:t>
            </a:r>
            <a:r>
              <a:rPr lang="en-US" sz="15500" dirty="0" err="1">
                <a:latin typeface="Times New Roman" pitchFamily="18" charset="0"/>
              </a:rPr>
              <a:t>felħux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6887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5132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jiġbduha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daqs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kemm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qabdu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ħut</a:t>
            </a:r>
            <a:r>
              <a:rPr lang="en-US" sz="15500" dirty="0">
                <a:latin typeface="Times New Roman" pitchFamily="18" charset="0"/>
              </a:rPr>
              <a:t>! Id-</a:t>
            </a:r>
            <a:r>
              <a:rPr lang="en-US" sz="15500" dirty="0" err="1">
                <a:latin typeface="Times New Roman" pitchFamily="18" charset="0"/>
              </a:rPr>
              <a:t>dixxiplu</a:t>
            </a:r>
            <a:r>
              <a:rPr lang="en-US" sz="15500" dirty="0">
                <a:latin typeface="Times New Roman" pitchFamily="18" charset="0"/>
              </a:rPr>
              <a:t> li </a:t>
            </a:r>
            <a:r>
              <a:rPr lang="en-US" sz="15500" dirty="0" err="1">
                <a:latin typeface="Times New Roman" pitchFamily="18" charset="0"/>
              </a:rPr>
              <a:t>kien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iħobb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Ġesù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lil</a:t>
            </a:r>
            <a:r>
              <a:rPr lang="en-US" sz="15500" dirty="0">
                <a:latin typeface="Times New Roman" pitchFamily="18" charset="0"/>
              </a:rPr>
              <a:t> Pietru: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“Il-</a:t>
            </a:r>
            <a:r>
              <a:rPr lang="en-US" sz="15500" b="1" i="1" dirty="0" err="1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dan!” </a:t>
            </a: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Għalhekk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Xmun</a:t>
            </a:r>
            <a:r>
              <a:rPr lang="en-US" sz="15500" dirty="0">
                <a:latin typeface="Times New Roman" pitchFamily="18" charset="0"/>
              </a:rPr>
              <a:t> Pietru, kif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879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5132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sama</a:t>
            </a:r>
            <a:r>
              <a:rPr lang="en-US" sz="15500" dirty="0">
                <a:latin typeface="Times New Roman" pitchFamily="18" charset="0"/>
              </a:rPr>
              <a:t>’ li </a:t>
            </a:r>
            <a:r>
              <a:rPr lang="en-US" sz="15500" dirty="0" err="1">
                <a:latin typeface="Times New Roman" pitchFamily="18" charset="0"/>
              </a:rPr>
              <a:t>kien</a:t>
            </a:r>
            <a:r>
              <a:rPr lang="en-US" sz="15500" dirty="0">
                <a:latin typeface="Times New Roman" pitchFamily="18" charset="0"/>
              </a:rPr>
              <a:t> il-</a:t>
            </a:r>
            <a:r>
              <a:rPr lang="en-US" sz="15500" dirty="0" err="1">
                <a:latin typeface="Times New Roman" pitchFamily="18" charset="0"/>
              </a:rPr>
              <a:t>Mulej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xeħet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fuqu</a:t>
            </a:r>
            <a:r>
              <a:rPr lang="en-US" sz="15500" dirty="0">
                <a:latin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</a:rPr>
              <a:t>libsa</a:t>
            </a:r>
            <a:r>
              <a:rPr lang="en-US" sz="15500" dirty="0">
                <a:latin typeface="Times New Roman" pitchFamily="18" charset="0"/>
              </a:rPr>
              <a:t> ta’ </a:t>
            </a:r>
            <a:r>
              <a:rPr lang="en-US" sz="15500" dirty="0" err="1">
                <a:latin typeface="Times New Roman" pitchFamily="18" charset="0"/>
              </a:rPr>
              <a:t>fuq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għax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kien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għoddu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għeri</a:t>
            </a:r>
            <a:r>
              <a:rPr lang="en-US" sz="15500" dirty="0">
                <a:latin typeface="Times New Roman" pitchFamily="18" charset="0"/>
              </a:rPr>
              <a:t>, u </a:t>
            </a:r>
            <a:r>
              <a:rPr lang="en-US" sz="15500" dirty="0" err="1">
                <a:latin typeface="Times New Roman" pitchFamily="18" charset="0"/>
              </a:rPr>
              <a:t>ntafa</a:t>
            </a:r>
            <a:r>
              <a:rPr lang="en-US" sz="15500" dirty="0">
                <a:latin typeface="Times New Roman" pitchFamily="18" charset="0"/>
              </a:rPr>
              <a:t>’ l-</a:t>
            </a:r>
            <a:r>
              <a:rPr lang="en-US" sz="15500" dirty="0" err="1">
                <a:latin typeface="Times New Roman" pitchFamily="18" charset="0"/>
              </a:rPr>
              <a:t>baħar</a:t>
            </a:r>
            <a:r>
              <a:rPr lang="en-US" sz="15500" dirty="0">
                <a:latin typeface="Times New Roman" pitchFamily="18" charset="0"/>
              </a:rPr>
              <a:t>. Id-</a:t>
            </a:r>
            <a:r>
              <a:rPr lang="en-US" sz="15500" dirty="0" err="1">
                <a:latin typeface="Times New Roman" pitchFamily="18" charset="0"/>
              </a:rPr>
              <a:t>dixxipli</a:t>
            </a:r>
            <a:r>
              <a:rPr lang="en-US" sz="15500" dirty="0">
                <a:latin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</a:rPr>
              <a:t>oħra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billi</a:t>
            </a:r>
            <a:r>
              <a:rPr lang="en-US" sz="15500" dirty="0">
                <a:latin typeface="Times New Roman" pitchFamily="18" charset="0"/>
              </a:rPr>
              <a:t> ma </a:t>
            </a:r>
            <a:r>
              <a:rPr lang="en-US" sz="15500" dirty="0" err="1">
                <a:latin typeface="Times New Roman" pitchFamily="18" charset="0"/>
              </a:rPr>
              <a:t>kinux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imbiegħda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6151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5132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wisq</a:t>
            </a:r>
            <a:r>
              <a:rPr lang="en-US" sz="15500" dirty="0">
                <a:latin typeface="Times New Roman" pitchFamily="18" charset="0"/>
              </a:rPr>
              <a:t> mill-art, </a:t>
            </a:r>
            <a:r>
              <a:rPr lang="en-US" sz="15500" dirty="0" err="1">
                <a:latin typeface="Times New Roman" pitchFamily="18" charset="0"/>
              </a:rPr>
              <a:t>imma</a:t>
            </a:r>
            <a:r>
              <a:rPr lang="en-US" sz="15500" dirty="0">
                <a:latin typeface="Times New Roman" pitchFamily="18" charset="0"/>
              </a:rPr>
              <a:t> xi mitt </a:t>
            </a:r>
            <a:r>
              <a:rPr lang="en-US" sz="15500" dirty="0" err="1">
                <a:latin typeface="Times New Roman" pitchFamily="18" charset="0"/>
              </a:rPr>
              <a:t>metru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biss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resqu</a:t>
            </a:r>
            <a:r>
              <a:rPr lang="en-US" sz="15500" dirty="0">
                <a:latin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bid-</a:t>
            </a:r>
            <a:r>
              <a:rPr lang="en-US" sz="15500" dirty="0" err="1">
                <a:latin typeface="Times New Roman" pitchFamily="18" charset="0"/>
              </a:rPr>
              <a:t>dgħajsa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jkaxkru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warajhom</a:t>
            </a:r>
            <a:r>
              <a:rPr lang="en-US" sz="15500" dirty="0">
                <a:latin typeface="Times New Roman" pitchFamily="18" charset="0"/>
              </a:rPr>
              <a:t> ix-</a:t>
            </a:r>
            <a:r>
              <a:rPr lang="en-US" sz="15500" dirty="0" err="1">
                <a:latin typeface="Times New Roman" pitchFamily="18" charset="0"/>
              </a:rPr>
              <a:t>xibka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bil-ħut</a:t>
            </a:r>
            <a:r>
              <a:rPr lang="en-US" sz="15500" dirty="0">
                <a:latin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Kif </a:t>
            </a:r>
            <a:r>
              <a:rPr lang="en-US" sz="15500" dirty="0" err="1">
                <a:latin typeface="Times New Roman" pitchFamily="18" charset="0"/>
              </a:rPr>
              <a:t>niżlu</a:t>
            </a:r>
            <a:r>
              <a:rPr lang="en-US" sz="15500" dirty="0">
                <a:latin typeface="Times New Roman" pitchFamily="18" charset="0"/>
              </a:rPr>
              <a:t> l-art, raw li </a:t>
            </a:r>
            <a:r>
              <a:rPr lang="en-US" sz="15500" dirty="0" err="1">
                <a:latin typeface="Times New Roman" pitchFamily="18" charset="0"/>
              </a:rPr>
              <a:t>kien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4226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620672"/>
            <a:ext cx="22719547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hemm</a:t>
            </a:r>
            <a:r>
              <a:rPr lang="en-US" sz="15500" dirty="0">
                <a:latin typeface="Times New Roman" pitchFamily="18" charset="0"/>
              </a:rPr>
              <a:t> xi </a:t>
            </a:r>
            <a:r>
              <a:rPr lang="en-US" sz="15500" dirty="0" err="1">
                <a:latin typeface="Times New Roman" pitchFamily="18" charset="0"/>
              </a:rPr>
              <a:t>faħam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jaqbad</a:t>
            </a:r>
            <a:r>
              <a:rPr lang="en-US" sz="15500" dirty="0">
                <a:latin typeface="Times New Roman" pitchFamily="18" charset="0"/>
              </a:rPr>
              <a:t>, </a:t>
            </a: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bil-ħut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fuqu</a:t>
            </a:r>
            <a:r>
              <a:rPr lang="en-US" sz="15500" dirty="0">
                <a:latin typeface="Times New Roman" pitchFamily="18" charset="0"/>
              </a:rPr>
              <a:t>, u xi </a:t>
            </a:r>
            <a:r>
              <a:rPr lang="en-US" sz="15500" dirty="0" err="1">
                <a:latin typeface="Times New Roman" pitchFamily="18" charset="0"/>
              </a:rPr>
              <a:t>ftit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ħobż</a:t>
            </a:r>
            <a:r>
              <a:rPr lang="en-US" sz="15500" dirty="0">
                <a:latin typeface="Times New Roman" pitchFamily="18" charset="0"/>
              </a:rPr>
              <a:t>. </a:t>
            </a:r>
            <a:r>
              <a:rPr lang="en-US" sz="15500" dirty="0" err="1">
                <a:latin typeface="Times New Roman" pitchFamily="18" charset="0"/>
              </a:rPr>
              <a:t>Qalilhom</a:t>
            </a:r>
            <a:r>
              <a:rPr lang="en-US" sz="15500" dirty="0">
                <a:latin typeface="Times New Roman" pitchFamily="18" charset="0"/>
              </a:rPr>
              <a:t> Ġesù: </a:t>
            </a:r>
          </a:p>
        </p:txBody>
      </p:sp>
    </p:spTree>
    <p:extLst>
      <p:ext uri="{BB962C8B-B14F-4D97-AF65-F5344CB8AC3E}">
        <p14:creationId xmlns:p14="http://schemas.microsoft.com/office/powerpoint/2010/main" val="2197869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11227" y="2619878"/>
            <a:ext cx="22719547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Newlu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’l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ħutiet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dawk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għadkom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kemm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qbadtu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36598618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428038"/>
            <a:ext cx="2271954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Xmun</a:t>
            </a:r>
            <a:r>
              <a:rPr lang="en-US" sz="15500" dirty="0">
                <a:latin typeface="Times New Roman" pitchFamily="18" charset="0"/>
              </a:rPr>
              <a:t> Pietru tala’ </a:t>
            </a: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fid-</a:t>
            </a:r>
            <a:r>
              <a:rPr lang="en-US" sz="15500" dirty="0" err="1">
                <a:latin typeface="Times New Roman" pitchFamily="18" charset="0"/>
              </a:rPr>
              <a:t>dgħajsa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ġibed</a:t>
            </a:r>
            <a:r>
              <a:rPr lang="en-US" sz="15500" dirty="0">
                <a:latin typeface="Times New Roman" pitchFamily="18" charset="0"/>
              </a:rPr>
              <a:t> l-art </a:t>
            </a: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ix-</a:t>
            </a:r>
            <a:r>
              <a:rPr lang="en-US" sz="15500" dirty="0" err="1">
                <a:latin typeface="Times New Roman" pitchFamily="18" charset="0"/>
              </a:rPr>
              <a:t>xibka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mimlija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b’mija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tlieta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ħamsin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ħuta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kbira</a:t>
            </a:r>
            <a:r>
              <a:rPr lang="en-US" sz="15500" dirty="0">
                <a:latin typeface="Times New Roman" pitchFamily="18" charset="0"/>
              </a:rPr>
              <a:t>; 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0783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5132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u </a:t>
            </a:r>
            <a:r>
              <a:rPr lang="en-US" sz="15500" dirty="0" err="1">
                <a:latin typeface="Times New Roman" pitchFamily="18" charset="0"/>
              </a:rPr>
              <a:t>minkejja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daqshekk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ħut</a:t>
            </a:r>
            <a:r>
              <a:rPr lang="en-US" sz="15500" dirty="0">
                <a:latin typeface="Times New Roman" pitchFamily="18" charset="0"/>
              </a:rPr>
              <a:t>, ix-</a:t>
            </a:r>
            <a:r>
              <a:rPr lang="en-US" sz="15500" dirty="0" err="1">
                <a:latin typeface="Times New Roman" pitchFamily="18" charset="0"/>
              </a:rPr>
              <a:t>xibka</a:t>
            </a:r>
            <a:r>
              <a:rPr lang="en-US" sz="15500" dirty="0">
                <a:latin typeface="Times New Roman" pitchFamily="18" charset="0"/>
              </a:rPr>
              <a:t> ma </a:t>
            </a:r>
            <a:r>
              <a:rPr lang="en-US" sz="15500" dirty="0" err="1">
                <a:latin typeface="Times New Roman" pitchFamily="18" charset="0"/>
              </a:rPr>
              <a:t>nqasmitx</a:t>
            </a:r>
            <a:r>
              <a:rPr lang="en-US" sz="15500" dirty="0">
                <a:latin typeface="Times New Roman" pitchFamily="18" charset="0"/>
              </a:rPr>
              <a:t>. </a:t>
            </a:r>
            <a:r>
              <a:rPr lang="en-US" sz="15500" dirty="0" err="1">
                <a:latin typeface="Times New Roman" pitchFamily="18" charset="0"/>
              </a:rPr>
              <a:t>Qalilhom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Ġesù</a:t>
            </a:r>
            <a:r>
              <a:rPr lang="en-US" sz="15500" dirty="0">
                <a:latin typeface="Times New Roman" pitchFamily="18" charset="0"/>
              </a:rPr>
              <a:t>: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Ejjew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Imma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ħadd</a:t>
            </a:r>
            <a:r>
              <a:rPr lang="en-US" sz="15500" dirty="0">
                <a:latin typeface="Times New Roman" pitchFamily="18" charset="0"/>
              </a:rPr>
              <a:t> mid-</a:t>
            </a:r>
            <a:r>
              <a:rPr lang="en-US" sz="15500" dirty="0" err="1">
                <a:latin typeface="Times New Roman" pitchFamily="18" charset="0"/>
              </a:rPr>
              <a:t>dixxipli</a:t>
            </a:r>
            <a:r>
              <a:rPr lang="en-US" sz="15500" dirty="0">
                <a:latin typeface="Times New Roman" pitchFamily="18" charset="0"/>
              </a:rPr>
              <a:t> ma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59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623" y="159721"/>
            <a:ext cx="22538504" cy="12404969"/>
          </a:xfrm>
          <a:prstGeom prst="rect">
            <a:avLst/>
          </a:prstGeom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d-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ilqa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t-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talb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tagħna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5132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ssogra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jistaqsih</a:t>
            </a:r>
            <a:r>
              <a:rPr lang="en-US" sz="15500" dirty="0">
                <a:latin typeface="Times New Roman" pitchFamily="18" charset="0"/>
              </a:rPr>
              <a:t>: 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&lt;Int min int?&gt;,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għax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kienu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jafu</a:t>
            </a:r>
            <a:r>
              <a:rPr lang="en-US" sz="15500" dirty="0">
                <a:latin typeface="Times New Roman" pitchFamily="18" charset="0"/>
              </a:rPr>
              <a:t> li </a:t>
            </a:r>
            <a:r>
              <a:rPr lang="en-US" sz="15500" dirty="0" err="1">
                <a:latin typeface="Times New Roman" pitchFamily="18" charset="0"/>
              </a:rPr>
              <a:t>kien</a:t>
            </a:r>
            <a:r>
              <a:rPr lang="en-US" sz="15500" dirty="0">
                <a:latin typeface="Times New Roman" pitchFamily="18" charset="0"/>
              </a:rPr>
              <a:t> il-</a:t>
            </a:r>
            <a:r>
              <a:rPr lang="en-US" sz="15500" dirty="0" err="1">
                <a:latin typeface="Times New Roman" pitchFamily="18" charset="0"/>
              </a:rPr>
              <a:t>Mulej</a:t>
            </a:r>
            <a:r>
              <a:rPr lang="en-US" sz="15500" dirty="0">
                <a:latin typeface="Times New Roman" pitchFamily="18" charset="0"/>
              </a:rPr>
              <a:t>. </a:t>
            </a:r>
            <a:r>
              <a:rPr lang="en-US" sz="15500" dirty="0" err="1">
                <a:latin typeface="Times New Roman" pitchFamily="18" charset="0"/>
              </a:rPr>
              <a:t>Ġesù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resaq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qabad</a:t>
            </a:r>
            <a:r>
              <a:rPr lang="en-US" sz="15500" dirty="0">
                <a:latin typeface="Times New Roman" pitchFamily="18" charset="0"/>
              </a:rPr>
              <a:t> il-</a:t>
            </a:r>
            <a:r>
              <a:rPr lang="en-US" sz="15500" dirty="0" err="1">
                <a:latin typeface="Times New Roman" pitchFamily="18" charset="0"/>
              </a:rPr>
              <a:t>ħobż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newwilhulhom</a:t>
            </a:r>
            <a:r>
              <a:rPr lang="en-US" sz="15500" dirty="0">
                <a:latin typeface="Times New Roman" pitchFamily="18" charset="0"/>
              </a:rPr>
              <a:t>; u </a:t>
            </a:r>
            <a:r>
              <a:rPr lang="en-US" sz="15500" dirty="0" err="1">
                <a:latin typeface="Times New Roman" pitchFamily="18" charset="0"/>
              </a:rPr>
              <a:t>hekk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760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5132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>
                <a:latin typeface="Times New Roman" pitchFamily="18" charset="0"/>
              </a:rPr>
              <a:t>ukoll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għamel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bil-ħut</a:t>
            </a:r>
            <a:r>
              <a:rPr lang="en-US" sz="15500" dirty="0">
                <a:latin typeface="Times New Roman" pitchFamily="18" charset="0"/>
              </a:rPr>
              <a:t>. Din </a:t>
            </a:r>
            <a:r>
              <a:rPr lang="en-US" sz="15500" dirty="0" err="1">
                <a:latin typeface="Times New Roman" pitchFamily="18" charset="0"/>
              </a:rPr>
              <a:t>kienet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ġa</a:t>
            </a:r>
            <a:r>
              <a:rPr lang="en-US" sz="15500" dirty="0">
                <a:latin typeface="Times New Roman" pitchFamily="18" charset="0"/>
              </a:rPr>
              <a:t> t-</a:t>
            </a:r>
            <a:r>
              <a:rPr lang="en-US" sz="15500" dirty="0" err="1">
                <a:latin typeface="Times New Roman" pitchFamily="18" charset="0"/>
              </a:rPr>
              <a:t>tielet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darba</a:t>
            </a:r>
            <a:r>
              <a:rPr lang="en-US" sz="15500" dirty="0">
                <a:latin typeface="Times New Roman" pitchFamily="18" charset="0"/>
              </a:rPr>
              <a:t> li </a:t>
            </a:r>
            <a:r>
              <a:rPr lang="en-US" sz="15500" dirty="0" err="1">
                <a:latin typeface="Times New Roman" pitchFamily="18" charset="0"/>
              </a:rPr>
              <a:t>Ġesù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deher</a:t>
            </a:r>
            <a:r>
              <a:rPr lang="en-US" sz="15500" dirty="0">
                <a:latin typeface="Times New Roman" pitchFamily="18" charset="0"/>
              </a:rPr>
              <a:t> lid-</a:t>
            </a:r>
            <a:r>
              <a:rPr lang="en-US" sz="15500" dirty="0" err="1">
                <a:latin typeface="Times New Roman" pitchFamily="18" charset="0"/>
              </a:rPr>
              <a:t>dixxipli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wara</a:t>
            </a:r>
            <a:r>
              <a:rPr lang="en-US" sz="15500" dirty="0">
                <a:latin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</a:rPr>
              <a:t>qawmien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tiegħu</a:t>
            </a:r>
            <a:r>
              <a:rPr lang="en-US" sz="15500" dirty="0">
                <a:latin typeface="Times New Roman" pitchFamily="18" charset="0"/>
              </a:rPr>
              <a:t> mill-</a:t>
            </a:r>
            <a:r>
              <a:rPr lang="en-US" sz="15500" dirty="0" err="1">
                <a:latin typeface="Times New Roman" pitchFamily="18" charset="0"/>
              </a:rPr>
              <a:t>imwiet</a:t>
            </a:r>
            <a:r>
              <a:rPr lang="en-US" sz="15500" dirty="0">
                <a:latin typeface="Times New Roman" pitchFamily="18" charset="0"/>
              </a:rPr>
              <a:t>.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8272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614253"/>
            <a:ext cx="23399750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799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94619" y="35298"/>
            <a:ext cx="22682519" cy="12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qiegħed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fuq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il-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lemin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tal-Missier,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Għaliex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Int waħdek Qaddis,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waħdek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nt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w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aħdek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għoli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58615" y="1331442"/>
            <a:ext cx="22682519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Kristu, ma’ 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Ispirtu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Santu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: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glorja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 Alla.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Ammen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88730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36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1295</TotalTime>
  <Words>1022</Words>
  <Application>Microsoft Office PowerPoint</Application>
  <PresentationFormat>Custom</PresentationFormat>
  <Paragraphs>161</Paragraphs>
  <Slides>63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63</vt:i4>
      </vt:variant>
    </vt:vector>
  </HeadingPairs>
  <TitlesOfParts>
    <vt:vector size="82" baseType="lpstr">
      <vt:lpstr>Times New Roman</vt:lpstr>
      <vt:lpstr>Wingdings</vt:lpstr>
      <vt:lpstr>Wingdings 2</vt:lpstr>
      <vt:lpstr>Arial</vt:lpstr>
      <vt:lpstr>Maltese Times Roman</vt:lpstr>
      <vt:lpstr>Consolas</vt:lpstr>
      <vt:lpstr>Franklin Gothic Book</vt:lpstr>
      <vt:lpstr>Corbel</vt:lpstr>
      <vt:lpstr>Wingdings 3</vt:lpstr>
      <vt:lpstr>Calibri</vt:lpstr>
      <vt:lpstr>Theme2</vt:lpstr>
      <vt:lpstr>1_Theme2</vt:lpstr>
      <vt:lpstr>3_Office Theme</vt:lpstr>
      <vt:lpstr>Metro</vt:lpstr>
      <vt:lpstr>2_Default Design</vt:lpstr>
      <vt:lpstr>4_Default Design</vt:lpstr>
      <vt:lpstr>12_Default Design</vt:lpstr>
      <vt:lpstr>4_Theme2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Qari mill-Ktieb  tal-Atti tal-Appostli Atti 4, 1-12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133</cp:revision>
  <dcterms:created xsi:type="dcterms:W3CDTF">2008-12-28T11:50:57Z</dcterms:created>
  <dcterms:modified xsi:type="dcterms:W3CDTF">2024-03-15T06:58:16Z</dcterms:modified>
</cp:coreProperties>
</file>