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7" r:id="rId2"/>
  </p:sldMasterIdLst>
  <p:sldIdLst>
    <p:sldId id="398" r:id="rId3"/>
    <p:sldId id="342" r:id="rId4"/>
    <p:sldId id="834" r:id="rId5"/>
    <p:sldId id="835" r:id="rId6"/>
    <p:sldId id="836" r:id="rId7"/>
    <p:sldId id="837" r:id="rId8"/>
    <p:sldId id="838" r:id="rId9"/>
    <p:sldId id="839" r:id="rId10"/>
    <p:sldId id="840" r:id="rId11"/>
    <p:sldId id="841" r:id="rId12"/>
    <p:sldId id="395" r:id="rId13"/>
    <p:sldId id="396" r:id="rId14"/>
    <p:sldId id="640" r:id="rId15"/>
    <p:sldId id="842" r:id="rId16"/>
    <p:sldId id="355" r:id="rId17"/>
    <p:sldId id="356" r:id="rId18"/>
    <p:sldId id="843" r:id="rId19"/>
    <p:sldId id="358" r:id="rId20"/>
    <p:sldId id="359" r:id="rId21"/>
    <p:sldId id="844" r:id="rId22"/>
    <p:sldId id="360" r:id="rId23"/>
    <p:sldId id="607" r:id="rId24"/>
    <p:sldId id="402" r:id="rId25"/>
    <p:sldId id="755" r:id="rId26"/>
    <p:sldId id="363" r:id="rId27"/>
    <p:sldId id="364" r:id="rId28"/>
    <p:sldId id="845" r:id="rId29"/>
    <p:sldId id="846" r:id="rId30"/>
    <p:sldId id="847" r:id="rId31"/>
    <p:sldId id="848" r:id="rId32"/>
    <p:sldId id="405" r:id="rId33"/>
    <p:sldId id="371" r:id="rId34"/>
  </p:sldIdLst>
  <p:sldSz cx="23353713" cy="12599988"/>
  <p:notesSz cx="6858000" cy="9144000"/>
  <p:defaultTextStyle>
    <a:defPPr>
      <a:defRPr lang="en-US"/>
    </a:defPPr>
    <a:lvl1pPr marL="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7190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5438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81571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108762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35953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6314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90334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217525" algn="l" defTabSz="205438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26" y="984"/>
      </p:cViewPr>
      <p:guideLst>
        <p:guide orient="horz" pos="3969"/>
        <p:guide pos="73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5372" y="7979992"/>
            <a:ext cx="19850656" cy="3628797"/>
          </a:xfrm>
        </p:spPr>
        <p:txBody>
          <a:bodyPr/>
          <a:lstStyle>
            <a:lvl1pPr marR="2054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5372" y="5207995"/>
            <a:ext cx="19850656" cy="2771998"/>
          </a:xfrm>
        </p:spPr>
        <p:txBody>
          <a:bodyPr lIns="225982" anchor="b"/>
          <a:lstStyle>
            <a:lvl1pPr marL="0" indent="0" algn="l">
              <a:spcBef>
                <a:spcPts val="0"/>
              </a:spcBef>
              <a:buNone/>
              <a:defRPr sz="4400">
                <a:solidFill>
                  <a:schemeClr val="tx1"/>
                </a:solidFill>
              </a:defRPr>
            </a:lvl1pPr>
            <a:lvl2pPr marL="1027190" indent="0" algn="ctr">
              <a:buNone/>
            </a:lvl2pPr>
            <a:lvl3pPr marL="2054381" indent="0" algn="ctr">
              <a:buNone/>
            </a:lvl3pPr>
            <a:lvl4pPr marL="3081571" indent="0" algn="ctr">
              <a:buNone/>
            </a:lvl4pPr>
            <a:lvl5pPr marL="4108762" indent="0" algn="ctr">
              <a:buNone/>
            </a:lvl5pPr>
            <a:lvl6pPr marL="5135953" indent="0" algn="ctr">
              <a:buNone/>
            </a:lvl6pPr>
            <a:lvl7pPr marL="6163144" indent="0" algn="ctr">
              <a:buNone/>
            </a:lvl7pPr>
            <a:lvl8pPr marL="7190334" indent="0" algn="ctr">
              <a:buNone/>
            </a:lvl8pPr>
            <a:lvl9pPr marL="8217525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20B94D-E883-446C-9BD4-59FD69409F1E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45BFEA-B7BC-46AE-869E-35877CC40C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58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083B3-42E7-4B0E-9EFA-C12C06A4059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7CFC-D595-4D39-B141-0DA071054F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352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7"/>
            <a:ext cx="5059971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6914" y="504587"/>
            <a:ext cx="1498530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F75C6-059A-4747-A6AA-7E75BED45548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458D-F3E6-415E-9178-06440EEDA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64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529" y="3914164"/>
            <a:ext cx="19850656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3057" y="7139993"/>
            <a:ext cx="16347600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54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8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108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35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63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90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21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511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07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783" y="8096660"/>
            <a:ext cx="19850656" cy="2502497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783" y="5340414"/>
            <a:ext cx="19850656" cy="275624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2719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54381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8157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108762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359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6314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9033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21752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06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685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71471" y="2939999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820416"/>
            <a:ext cx="10318612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7686" y="3995829"/>
            <a:ext cx="10318612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63364" y="2820416"/>
            <a:ext cx="10322665" cy="1175414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7190" indent="0">
              <a:buNone/>
              <a:defRPr sz="4400" b="1"/>
            </a:lvl2pPr>
            <a:lvl3pPr marL="2054381" indent="0">
              <a:buNone/>
              <a:defRPr sz="4000" b="1"/>
            </a:lvl3pPr>
            <a:lvl4pPr marL="3081571" indent="0">
              <a:buNone/>
              <a:defRPr sz="3600" b="1"/>
            </a:lvl4pPr>
            <a:lvl5pPr marL="4108762" indent="0">
              <a:buNone/>
              <a:defRPr sz="3600" b="1"/>
            </a:lvl5pPr>
            <a:lvl6pPr marL="5135953" indent="0">
              <a:buNone/>
              <a:defRPr sz="3600" b="1"/>
            </a:lvl6pPr>
            <a:lvl7pPr marL="6163144" indent="0">
              <a:buNone/>
              <a:defRPr sz="3600" b="1"/>
            </a:lvl7pPr>
            <a:lvl8pPr marL="7190334" indent="0">
              <a:buNone/>
              <a:defRPr sz="3600" b="1"/>
            </a:lvl8pPr>
            <a:lvl9pPr marL="8217525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3995829"/>
            <a:ext cx="10322665" cy="7259578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116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534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7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7" y="501666"/>
            <a:ext cx="7683211" cy="2134998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0654" y="501667"/>
            <a:ext cx="13055374" cy="10753741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7687" y="2636666"/>
            <a:ext cx="7683211" cy="8618742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5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EDA2BB-D33C-4850-9195-4E974B61D496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5FE5-1C26-4DC1-8095-C669805116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061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492" y="8819992"/>
            <a:ext cx="14012228" cy="1041250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7492" y="1125833"/>
            <a:ext cx="14012228" cy="7559993"/>
          </a:xfrm>
        </p:spPr>
        <p:txBody>
          <a:bodyPr/>
          <a:lstStyle>
            <a:lvl1pPr marL="0" indent="0">
              <a:buNone/>
              <a:defRPr sz="7200"/>
            </a:lvl1pPr>
            <a:lvl2pPr marL="1027190" indent="0">
              <a:buNone/>
              <a:defRPr sz="6300"/>
            </a:lvl2pPr>
            <a:lvl3pPr marL="2054381" indent="0">
              <a:buNone/>
              <a:defRPr sz="5400"/>
            </a:lvl3pPr>
            <a:lvl4pPr marL="3081571" indent="0">
              <a:buNone/>
              <a:defRPr sz="4400"/>
            </a:lvl4pPr>
            <a:lvl5pPr marL="4108762" indent="0">
              <a:buNone/>
              <a:defRPr sz="4400"/>
            </a:lvl5pPr>
            <a:lvl6pPr marL="5135953" indent="0">
              <a:buNone/>
              <a:defRPr sz="4400"/>
            </a:lvl6pPr>
            <a:lvl7pPr marL="6163144" indent="0">
              <a:buNone/>
              <a:defRPr sz="4400"/>
            </a:lvl7pPr>
            <a:lvl8pPr marL="7190334" indent="0">
              <a:buNone/>
              <a:defRPr sz="4400"/>
            </a:lvl8pPr>
            <a:lvl9pPr marL="8217525" indent="0">
              <a:buNone/>
              <a:defRPr sz="44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492" y="9861242"/>
            <a:ext cx="14012228" cy="1478748"/>
          </a:xfrm>
        </p:spPr>
        <p:txBody>
          <a:bodyPr/>
          <a:lstStyle>
            <a:lvl1pPr marL="0" indent="0">
              <a:buNone/>
              <a:defRPr sz="3100"/>
            </a:lvl1pPr>
            <a:lvl2pPr marL="1027190" indent="0">
              <a:buNone/>
              <a:defRPr sz="2700"/>
            </a:lvl2pPr>
            <a:lvl3pPr marL="2054381" indent="0">
              <a:buNone/>
              <a:defRPr sz="2200"/>
            </a:lvl3pPr>
            <a:lvl4pPr marL="3081571" indent="0">
              <a:buNone/>
              <a:defRPr sz="2000"/>
            </a:lvl4pPr>
            <a:lvl5pPr marL="4108762" indent="0">
              <a:buNone/>
              <a:defRPr sz="2000"/>
            </a:lvl5pPr>
            <a:lvl6pPr marL="5135953" indent="0">
              <a:buNone/>
              <a:defRPr sz="2000"/>
            </a:lvl6pPr>
            <a:lvl7pPr marL="6163144" indent="0">
              <a:buNone/>
              <a:defRPr sz="2000"/>
            </a:lvl7pPr>
            <a:lvl8pPr marL="7190334" indent="0">
              <a:buNone/>
              <a:defRPr sz="2000"/>
            </a:lvl8pPr>
            <a:lvl9pPr marL="8217525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07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0263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31442" y="504585"/>
            <a:ext cx="5254586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685" y="504585"/>
            <a:ext cx="15374528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1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33681" y="1971664"/>
            <a:ext cx="11036252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6854" y="1"/>
            <a:ext cx="14081155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438" tIns="102719" rIns="205438" bIns="10271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869661" y="2299517"/>
            <a:ext cx="7559993" cy="30367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179913" y="1"/>
            <a:ext cx="7006114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179914" y="7839993"/>
            <a:ext cx="8173800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179913" y="1"/>
            <a:ext cx="3503057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192079" y="7802078"/>
            <a:ext cx="5339728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179913" y="7839992"/>
            <a:ext cx="40868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179914" y="2519998"/>
            <a:ext cx="8173800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179914" y="3219997"/>
            <a:ext cx="8173800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29985" y="7839992"/>
            <a:ext cx="12649928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2300" y="7839992"/>
            <a:ext cx="13622999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6583" y="4479997"/>
            <a:ext cx="1440145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6583" y="3919996"/>
            <a:ext cx="1440145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76856" y="7839992"/>
            <a:ext cx="3503057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438" tIns="102719" rIns="205438" bIns="102719"/>
          <a:lstStyle/>
          <a:p>
            <a:pPr>
              <a:defRPr/>
            </a:pPr>
            <a:endParaRPr lang="en-US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28475" y="737917"/>
            <a:ext cx="21719763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48745" y="1251251"/>
            <a:ext cx="68927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0110" y="1251251"/>
            <a:ext cx="6892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336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6341" y="1251251"/>
            <a:ext cx="24326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7158" y="1251251"/>
            <a:ext cx="9325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5423" y="2483385"/>
            <a:ext cx="14603855" cy="1795904"/>
          </a:xfrm>
        </p:spPr>
        <p:txBody>
          <a:bodyPr lIns="184894" bIns="0"/>
          <a:lstStyle>
            <a:lvl1pPr marL="123263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5422" y="940800"/>
            <a:ext cx="20831513" cy="1427998"/>
          </a:xfrm>
        </p:spPr>
        <p:txBody>
          <a:bodyPr tIns="143807"/>
          <a:lstStyle>
            <a:lvl1pPr algn="l">
              <a:buNone/>
              <a:defRPr sz="8500" b="0" cap="none" spc="-337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63C68C-04DB-41C4-9DDE-DB92225C70E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EB63DD-D406-4F0B-975D-0DD208BC26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1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686" y="940800"/>
            <a:ext cx="21018342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931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89717" y="3252887"/>
            <a:ext cx="10314557" cy="8315410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400"/>
            </a:lvl3pPr>
            <a:lvl4pPr>
              <a:defRPr sz="4000"/>
            </a:lvl4pPr>
            <a:lvl5pPr>
              <a:defRPr sz="4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5679D5-4828-43FD-B05E-0C4837DA6F1B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36E3AC-0E73-4C00-9C63-8012CC99D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2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48236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2998" y="1251251"/>
            <a:ext cx="11757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634" y="1251251"/>
            <a:ext cx="68927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983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121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2484" y="1251251"/>
            <a:ext cx="7298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79792" y="1251251"/>
            <a:ext cx="24326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2771" y="1251251"/>
            <a:ext cx="2027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3587" y="1251251"/>
            <a:ext cx="9325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317" y="940800"/>
            <a:ext cx="19850656" cy="1679999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3324998"/>
            <a:ext cx="10318612" cy="1175414"/>
          </a:xfrm>
        </p:spPr>
        <p:txBody>
          <a:bodyPr anchor="ctr"/>
          <a:lstStyle>
            <a:lvl1pPr marL="164351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63364" y="3324998"/>
            <a:ext cx="10322665" cy="1175414"/>
          </a:xfrm>
        </p:spPr>
        <p:txBody>
          <a:bodyPr anchor="ctr"/>
          <a:lstStyle>
            <a:lvl1pPr marL="164351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400" b="1"/>
            </a:lvl2pPr>
            <a:lvl3pPr>
              <a:buNone/>
              <a:defRPr sz="40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7686" y="4517912"/>
            <a:ext cx="10318612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63364" y="4517912"/>
            <a:ext cx="10322665" cy="7274393"/>
          </a:xfrm>
        </p:spPr>
        <p:txBody>
          <a:bodyPr/>
          <a:lstStyle>
            <a:lvl1pPr>
              <a:defRPr sz="5400"/>
            </a:lvl1pPr>
            <a:lvl2pPr>
              <a:defRPr sz="44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8B140E-506F-43AA-BBE9-FCFCCDD52D22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E82E9C-8C1A-471F-BBFF-4569BB03AE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57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28331-31B0-4EA8-A847-F7547BFEFF14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E8545-EAD9-4F29-B381-896984556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6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CF2C6E-9795-483E-A213-6137B13DE41F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2549DC-C77F-423D-A576-DFBC3E652B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154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529" y="501666"/>
            <a:ext cx="21018342" cy="2134998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1529" y="2636665"/>
            <a:ext cx="6422271" cy="8399992"/>
          </a:xfrm>
        </p:spPr>
        <p:txBody>
          <a:bodyPr/>
          <a:lstStyle>
            <a:lvl1pPr marL="123263" indent="0">
              <a:buNone/>
              <a:defRPr sz="4000"/>
            </a:lvl1pPr>
            <a:lvl2pPr>
              <a:buNone/>
              <a:defRPr sz="2700"/>
            </a:lvl2pPr>
            <a:lvl3pPr>
              <a:buNone/>
              <a:defRPr sz="22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57642" y="2636665"/>
            <a:ext cx="14012228" cy="8399992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400"/>
            </a:lvl4pPr>
            <a:lvl5pPr>
              <a:defRPr sz="44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7F02-16BB-4EAC-A0E8-0F4FFA7C00FD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C3-5AEA-4191-B1B2-720F997C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4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0636" y="1"/>
            <a:ext cx="2241713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28473" y="3462081"/>
            <a:ext cx="22429295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795366" y="2193918"/>
            <a:ext cx="242082" cy="328410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184595" y="2473918"/>
            <a:ext cx="242082" cy="328410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61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60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296665" y="2663501"/>
            <a:ext cx="242084" cy="328413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61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60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5371" y="810699"/>
            <a:ext cx="17515285" cy="1289301"/>
          </a:xfrm>
        </p:spPr>
        <p:txBody>
          <a:bodyPr anchor="b"/>
          <a:lstStyle>
            <a:lvl1pPr algn="l">
              <a:buNone/>
              <a:defRPr sz="48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9951" y="3479385"/>
            <a:ext cx="22419564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5371" y="2113123"/>
            <a:ext cx="17515285" cy="1259999"/>
          </a:xfrm>
        </p:spPr>
        <p:txBody>
          <a:bodyPr/>
          <a:lstStyle>
            <a:lvl1pPr marL="61632" indent="0">
              <a:spcBef>
                <a:spcPts val="0"/>
              </a:spcBef>
              <a:buNone/>
              <a:defRPr sz="31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42214" y="102085"/>
            <a:ext cx="5449200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212CB8-5A13-45AE-AABC-A556AF0327F0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5371" y="102085"/>
            <a:ext cx="14206843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991414" y="102085"/>
            <a:ext cx="1167685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975F8D-7200-4D07-A90E-B3D12F3A86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2526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2772" y="9272077"/>
            <a:ext cx="186505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772" y="8814159"/>
            <a:ext cx="186505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2772" y="8519576"/>
            <a:ext cx="186505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2772" y="8344577"/>
            <a:ext cx="186505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623" y="1251251"/>
            <a:ext cx="117578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207" y="1251251"/>
            <a:ext cx="7298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6554" y="1251251"/>
            <a:ext cx="24326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7625" y="1251251"/>
            <a:ext cx="2027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438" tIns="102719" rIns="205438" bIns="102719"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5372" y="942083"/>
            <a:ext cx="19850656" cy="1679999"/>
          </a:xfrm>
          <a:prstGeom prst="rect">
            <a:avLst/>
          </a:prstGeom>
        </p:spPr>
        <p:txBody>
          <a:bodyPr vert="horz" lIns="205438" tIns="102719" rIns="205438" bIns="102719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5372" y="3278330"/>
            <a:ext cx="19850656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438" tIns="102719" rIns="205438" bIns="102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42214" y="11789156"/>
            <a:ext cx="5449200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529F1CF-43BE-4B3E-A181-A3004429C785}" type="datetimeFigureOut">
              <a:rPr lang="en-US"/>
              <a:pPr>
                <a:defRPr/>
              </a:pPr>
              <a:t>4/5/2023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5371" y="11789156"/>
            <a:ext cx="14206843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91414" y="11789156"/>
            <a:ext cx="1167685" cy="670833"/>
          </a:xfrm>
          <a:prstGeom prst="rect">
            <a:avLst/>
          </a:prstGeom>
        </p:spPr>
        <p:txBody>
          <a:bodyPr vert="horz" lIns="205438" tIns="102719" rIns="205438" bIns="102719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E517B7-3FF4-40B4-9153-537BFFFC64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49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4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5pPr>
      <a:lvl6pPr marL="102719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438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1571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08762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3760" indent="-770393" algn="l" rtl="0" eaLnBrk="0" fontAlgn="base" hangingPunct="0">
        <a:spcBef>
          <a:spcPts val="1572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2051" indent="-6419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6281" indent="-5135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1908" indent="-5135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27671" indent="-470796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3841693" indent="-47250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427311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0453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5953" indent="-410876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7686" y="504584"/>
            <a:ext cx="21018342" cy="2099998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7686" y="2939999"/>
            <a:ext cx="21018342" cy="8315410"/>
          </a:xfrm>
          <a:prstGeom prst="rect">
            <a:avLst/>
          </a:prstGeom>
        </p:spPr>
        <p:txBody>
          <a:bodyPr vert="horz" lIns="205438" tIns="102719" rIns="205438" bIns="102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7686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BD2B-E00F-4465-9C97-B6216E55860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05/04/2023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79186" y="11678323"/>
            <a:ext cx="7395343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36828" y="11678323"/>
            <a:ext cx="5449200" cy="670833"/>
          </a:xfrm>
          <a:prstGeom prst="rect">
            <a:avLst/>
          </a:prstGeom>
        </p:spPr>
        <p:txBody>
          <a:bodyPr vert="horz" lIns="205438" tIns="102719" rIns="205438" bIns="102719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A006-D5E8-4B59-967D-04F4AE1A0F5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2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05438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0393" indent="-770393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9185" indent="-641994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797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95167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62235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649548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67673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703929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731121" indent="-513596" algn="l" defTabSz="20543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7190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438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81571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108762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35953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6314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90334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217525" algn="l" defTabSz="205438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418" y="712454"/>
            <a:ext cx="23353713" cy="11176667"/>
          </a:xfrm>
          <a:prstGeom prst="rect">
            <a:avLst/>
          </a:prstGeom>
        </p:spPr>
        <p:txBody>
          <a:bodyPr vert="horz" lIns="205438" tIns="102719" rIns="205438" bIns="102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mt-MT" sz="1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Qari mill-Ktieb</a:t>
            </a:r>
            <a:endParaRPr lang="en-GB" sz="1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lnSpc>
                <a:spcPct val="110000"/>
              </a:lnSpc>
            </a:pP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tal-Atti</a:t>
            </a:r>
            <a:r>
              <a:rPr lang="en-GB" sz="159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59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tal-Appostli</a:t>
            </a:r>
            <a:endParaRPr lang="en-GB" sz="159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mt-MT" sz="103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Atti 6, 1-7</a:t>
            </a:r>
            <a:endParaRPr lang="en-GB" sz="103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54727" y="1425735"/>
            <a:ext cx="2264584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jiżdied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ħafna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f’Ġerusalemm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kbira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qassisin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joqogħdu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għall-fidi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0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3563690"/>
            <a:ext cx="21149412" cy="4977981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/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  <a:endParaRPr lang="mt-MT" sz="15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Irrodu ħajr lil Alla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10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1640" y="4715818"/>
            <a:ext cx="22034448" cy="5131869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 tkun, Mulej,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tiegħek fuqna</a:t>
            </a:r>
            <a:endParaRPr lang="pt-BR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7664" y="506112"/>
            <a:ext cx="17785976" cy="2592713"/>
          </a:xfrm>
          <a:prstGeom prst="rect">
            <a:avLst/>
          </a:prstGeom>
        </p:spPr>
        <p:txBody>
          <a:bodyPr wrap="square" lIns="205438" tIns="102719" rIns="205438" bIns="102719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 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32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412003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ġusti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bil-ferħ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jixirqilhom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ifaħħruh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in-nies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sewwa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639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26165" y="1412003"/>
            <a:ext cx="22502970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Faħħru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Mulej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bid-daqq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taċ-ċetra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għannulu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arpa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b’għaxar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fr-FR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kordi</a:t>
            </a:r>
            <a:r>
              <a:rPr lang="fr-FR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730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-3827" y="3657115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 tkun, Mulej,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tiegħek fuqna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61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5735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Għax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sewwa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hi l-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kelma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kollox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bil-fedeltà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huwa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għamel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466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358624" y="1426529"/>
            <a:ext cx="22636464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jħobb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id-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dritt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u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sewwa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bit-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tieba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tal-Mulej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</a:t>
            </a:r>
            <a:r>
              <a:rPr lang="en-GB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mimlija</a:t>
            </a:r>
            <a:r>
              <a:rPr lang="en-GB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 l-art. </a:t>
            </a:r>
          </a:p>
        </p:txBody>
      </p:sp>
    </p:spTree>
    <p:extLst>
      <p:ext uri="{BB962C8B-B14F-4D97-AF65-F5344CB8AC3E}">
        <p14:creationId xmlns:p14="http://schemas.microsoft.com/office/powerpoint/2010/main" val="386353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0" y="3419674"/>
            <a:ext cx="23353712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 tkun, Mulej,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tiegħek fuqna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671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1425735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Ara, għajnejn il-Mulej fuq dawk li jibżgħu minnu,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fuq dawk li jittamaw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fit-tieba tiegħu,</a:t>
            </a:r>
          </a:p>
        </p:txBody>
      </p:sp>
    </p:spTree>
    <p:extLst>
      <p:ext uri="{BB962C8B-B14F-4D97-AF65-F5344CB8AC3E}">
        <p14:creationId xmlns:p14="http://schemas.microsoft.com/office/powerpoint/2010/main" val="1930962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F’dawk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tad-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jiżdied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tgergir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Griegi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kontra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Lhud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għax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56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444402" y="2618369"/>
            <a:ext cx="22466496" cy="7363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Biex jeħilsilhom mill-mewt ħajjithom,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u jaħjihom fi żmien il-ġuħ. </a:t>
            </a:r>
          </a:p>
        </p:txBody>
      </p:sp>
    </p:spTree>
    <p:extLst>
      <p:ext uri="{BB962C8B-B14F-4D97-AF65-F5344CB8AC3E}">
        <p14:creationId xmlns:p14="http://schemas.microsoft.com/office/powerpoint/2010/main" val="358601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9188" y="3347666"/>
            <a:ext cx="23353713" cy="528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 </a:t>
            </a: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 tkun, Mulej,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6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it-tieba tiegħek fuqna</a:t>
            </a:r>
            <a:endParaRPr lang="pt-BR" sz="16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21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32841" y="1187426"/>
            <a:ext cx="22489617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Il-Mulej qam mill-qabar: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Hu li ħalaq id-dinja,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fl-imħabba tiegħu salva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nl-NL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charset="0"/>
              </a:rPr>
              <a:t>lill-bnedmin.</a:t>
            </a:r>
          </a:p>
        </p:txBody>
      </p:sp>
    </p:spTree>
    <p:extLst>
      <p:ext uri="{BB962C8B-B14F-4D97-AF65-F5344CB8AC3E}">
        <p14:creationId xmlns:p14="http://schemas.microsoft.com/office/powerpoint/2010/main" val="924837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29118" y="6072496"/>
            <a:ext cx="409016" cy="87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374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57359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76365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787476" y="6072495"/>
            <a:ext cx="414953" cy="822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438" tIns="102719" rIns="205438" bIns="102719">
            <a:spAutoFit/>
          </a:bodyPr>
          <a:lstStyle/>
          <a:p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" y="1810456"/>
            <a:ext cx="23353712" cy="897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438" tIns="102719" rIns="205438" bIns="1027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5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Ġw 6, 16-21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30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Xħin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filgħaxija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Ġesù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ħdejn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rikbu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dgħajsa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ġibdu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għax-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xatt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l-ieħor tal-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8116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Kafarnahum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dalam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ġiex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jilħaqhom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sewwa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qiegħed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jonfoħ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riħ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qawwi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67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251322"/>
            <a:ext cx="2246649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Mela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wara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qadfu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xi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ħamsa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għoxrin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jew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tletin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stadju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raw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Ġesù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miexi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baħar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riesaq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dgħajsa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beżgħu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Imma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51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4402" y="1426529"/>
            <a:ext cx="22466496" cy="974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hu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mt-MT" sz="155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hu, la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tibżgħux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riedu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jtellgħuh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dgħajsa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iżda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33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dehrilhom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li ma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hemm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min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jieħu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ħsieb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ir-romol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tagħhom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fil-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ministeru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kuljum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Għalhekk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it-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Tnax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sejħu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369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443608" y="3811003"/>
            <a:ext cx="22466496" cy="497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minnufih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id-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dgħajsa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messet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l-art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fejn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sejrin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155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992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318214" y="3442474"/>
            <a:ext cx="22678309" cy="513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if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4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9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ġemgħa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qalulhom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Mhux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sewwa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nħallu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ta’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Alla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biex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naqdu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fl-imwejjed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8051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Mela, l-aħwa,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ħudu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ħsieb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agħżlu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minn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fostkom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sebat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irġiel li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għandhom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isem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tajjeb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li huma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mimlijin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bl-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Ispirtu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</a:t>
            </a:r>
          </a:p>
        </p:txBody>
      </p:sp>
    </p:spTree>
    <p:extLst>
      <p:ext uri="{BB962C8B-B14F-4D97-AF65-F5344CB8AC3E}">
        <p14:creationId xmlns:p14="http://schemas.microsoft.com/office/powerpoint/2010/main" val="104831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għerf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,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nħallu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din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ħidma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f’idejhom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. U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nagħtu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ruħna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għat-talb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u għall-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ministeru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tal-</a:t>
            </a:r>
            <a:r>
              <a:rPr 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Kelma</a:t>
            </a:r>
            <a:r>
              <a:rPr 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43927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Dan il-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kliem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għoġob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lill-ġemgħa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kollha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għażlu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Stiefnu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bniedem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mimli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bil-fidi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bl-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Ispirtu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s-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Santu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Filippu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701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Prokoru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Nikanor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Timon,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Parmena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lil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Nikola,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prosèlita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minn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Antijokja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Lil dawn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ressquhom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quddiem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9638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389652" y="157923"/>
            <a:ext cx="22645846" cy="1213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438" tIns="102719" rIns="205438" bIns="102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appostli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, li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talbu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u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qiegħdu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idejhom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fuqhom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. U 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kelma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ta’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Alla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kienet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tixtered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dejjem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aktar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;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l-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għadd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tad-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dixxipli</a:t>
            </a:r>
            <a:r>
              <a:rPr lang="en-US" sz="155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155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kien</a:t>
            </a:r>
            <a:endParaRPr lang="en-US" sz="155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663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3542</TotalTime>
  <Words>453</Words>
  <Application>Microsoft Office PowerPoint</Application>
  <PresentationFormat>Custom</PresentationFormat>
  <Paragraphs>70</Paragraphs>
  <Slides>32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Consolas</vt:lpstr>
      <vt:lpstr>Corbel</vt:lpstr>
      <vt:lpstr>Times New Roman</vt:lpstr>
      <vt:lpstr>Wingdings</vt:lpstr>
      <vt:lpstr>Wingdings 2</vt:lpstr>
      <vt:lpstr>Wingdings 3</vt:lpstr>
      <vt:lpstr>3_Metro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Il-Mulej ftakar f’Anna u wildet iben u semmietu Samwel..</dc:title>
  <dc:creator>Alfred Caruana</dc:creator>
  <cp:lastModifiedBy>Alfred Caruan a</cp:lastModifiedBy>
  <cp:revision>96</cp:revision>
  <dcterms:created xsi:type="dcterms:W3CDTF">2012-07-21T16:47:17Z</dcterms:created>
  <dcterms:modified xsi:type="dcterms:W3CDTF">2023-04-05T06:47:04Z</dcterms:modified>
</cp:coreProperties>
</file>