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04" r:id="rId10"/>
  </p:sldMasterIdLst>
  <p:notesMasterIdLst>
    <p:notesMasterId r:id="rId63"/>
  </p:notesMasterIdLst>
  <p:sldIdLst>
    <p:sldId id="1085" r:id="rId11"/>
    <p:sldId id="966" r:id="rId12"/>
    <p:sldId id="1084" r:id="rId13"/>
    <p:sldId id="967" r:id="rId14"/>
    <p:sldId id="968" r:id="rId15"/>
    <p:sldId id="969" r:id="rId16"/>
    <p:sldId id="970" r:id="rId17"/>
    <p:sldId id="1071" r:id="rId18"/>
    <p:sldId id="371" r:id="rId19"/>
    <p:sldId id="292" r:id="rId20"/>
    <p:sldId id="719" r:id="rId21"/>
    <p:sldId id="773" r:id="rId22"/>
    <p:sldId id="774" r:id="rId23"/>
    <p:sldId id="775" r:id="rId24"/>
    <p:sldId id="776" r:id="rId25"/>
    <p:sldId id="777" r:id="rId26"/>
    <p:sldId id="778" r:id="rId27"/>
    <p:sldId id="779" r:id="rId28"/>
    <p:sldId id="780" r:id="rId29"/>
    <p:sldId id="781" r:id="rId30"/>
    <p:sldId id="782" r:id="rId31"/>
    <p:sldId id="293" r:id="rId32"/>
    <p:sldId id="294" r:id="rId33"/>
    <p:sldId id="273" r:id="rId34"/>
    <p:sldId id="783" r:id="rId35"/>
    <p:sldId id="784" r:id="rId36"/>
    <p:sldId id="287" r:id="rId37"/>
    <p:sldId id="274" r:id="rId38"/>
    <p:sldId id="785" r:id="rId39"/>
    <p:sldId id="288" r:id="rId40"/>
    <p:sldId id="315" r:id="rId41"/>
    <p:sldId id="786" r:id="rId42"/>
    <p:sldId id="316" r:id="rId43"/>
    <p:sldId id="843" r:id="rId44"/>
    <p:sldId id="844" r:id="rId45"/>
    <p:sldId id="845" r:id="rId46"/>
    <p:sldId id="846" r:id="rId47"/>
    <p:sldId id="847" r:id="rId48"/>
    <p:sldId id="848" r:id="rId49"/>
    <p:sldId id="849" r:id="rId50"/>
    <p:sldId id="787" r:id="rId51"/>
    <p:sldId id="295" r:id="rId52"/>
    <p:sldId id="788" r:id="rId53"/>
    <p:sldId id="296" r:id="rId54"/>
    <p:sldId id="277" r:id="rId55"/>
    <p:sldId id="789" r:id="rId56"/>
    <p:sldId id="790" r:id="rId57"/>
    <p:sldId id="791" r:id="rId58"/>
    <p:sldId id="792" r:id="rId59"/>
    <p:sldId id="793" r:id="rId60"/>
    <p:sldId id="618" r:id="rId61"/>
    <p:sldId id="299" r:id="rId62"/>
  </p:sldIdLst>
  <p:sldSz cx="23399750" cy="12599988"/>
  <p:notesSz cx="6858000" cy="9144000"/>
  <p:embeddedFontLst>
    <p:embeddedFont>
      <p:font typeface="Consolas" panose="020B0609020204030204" pitchFamily="49" charset="0"/>
      <p:regular r:id="rId64"/>
      <p:bold r:id="rId65"/>
      <p:italic r:id="rId66"/>
      <p:boldItalic r:id="rId67"/>
    </p:embeddedFont>
    <p:embeddedFont>
      <p:font typeface="Corbel" panose="020B0503020204020204" pitchFamily="34" charset="0"/>
      <p:regular r:id="rId68"/>
      <p:bold r:id="rId69"/>
      <p:italic r:id="rId70"/>
      <p:boldItalic r:id="rId71"/>
    </p:embeddedFont>
    <p:embeddedFont>
      <p:font typeface="Franklin Gothic Book" panose="020B0503020102020204" pitchFamily="34" charset="0"/>
      <p:regular r:id="rId72"/>
      <p:italic r:id="rId73"/>
    </p:embeddedFont>
    <p:embeddedFont>
      <p:font typeface="Maltese Times Roman" panose="02027200000000000000"/>
      <p:regular r:id="rId74"/>
      <p:bold r:id="rId75"/>
      <p:italic r:id="rId76"/>
      <p:boldItalic r:id="rId77"/>
    </p:embeddedFont>
    <p:embeddedFont>
      <p:font typeface="Wingdings 2" panose="05020102010507070707" pitchFamily="18" charset="2"/>
      <p:regular r:id="rId78"/>
    </p:embeddedFont>
    <p:embeddedFont>
      <p:font typeface="Wingdings 3" panose="05040102010807070707" pitchFamily="18" charset="2"/>
      <p:regular r:id="rId7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A"/>
    <a:srgbClr val="542A00"/>
    <a:srgbClr val="663300"/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14" y="91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font" Target="fonts/font9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font" Target="fonts/font4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1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7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3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4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7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80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675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127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428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874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447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118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544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177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550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9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3/15/2024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3636940"/>
            <a:ext cx="22682520" cy="532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mt-MT" sz="1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s-Sibt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tal-Ottava tal-Għid</a:t>
            </a:r>
            <a:endParaRPr kumimoji="0" lang="en-GB" altLang="ko-KR" sz="1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778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22778" y="3055503"/>
            <a:ext cx="20609135" cy="6490569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Atti</a:t>
            </a:r>
            <a:r>
              <a:rPr lang="en-US" altLang="en-US" sz="155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 err="1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4, 13-21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il-</a:t>
            </a:r>
            <a:r>
              <a:rPr lang="en-US" altLang="en-US" sz="15500" dirty="0" err="1">
                <a:latin typeface="Times New Roman" pitchFamily="18" charset="0"/>
              </a:rPr>
              <a:t>kapijiet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tal-Lhud</a:t>
            </a:r>
            <a:r>
              <a:rPr lang="en-US" altLang="en-US" sz="15500" dirty="0">
                <a:latin typeface="Times New Roman" pitchFamily="18" charset="0"/>
              </a:rPr>
              <a:t> u x-</a:t>
            </a:r>
            <a:r>
              <a:rPr lang="en-US" altLang="en-US" sz="15500" dirty="0" err="1">
                <a:latin typeface="Times New Roman" pitchFamily="18" charset="0"/>
              </a:rPr>
              <a:t>xjuħ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</a:rPr>
              <a:t>kittieba</a:t>
            </a:r>
            <a:r>
              <a:rPr lang="en-US" altLang="en-US" sz="15500" dirty="0">
                <a:latin typeface="Times New Roman" pitchFamily="18" charset="0"/>
              </a:rPr>
              <a:t>, meta raw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</a:rPr>
              <a:t>kuraġġ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bih</a:t>
            </a:r>
            <a:r>
              <a:rPr lang="en-US" altLang="en-US" sz="15500" dirty="0">
                <a:latin typeface="Times New Roman" pitchFamily="18" charset="0"/>
              </a:rPr>
              <a:t> Pietru u </a:t>
            </a:r>
            <a:r>
              <a:rPr lang="en-US" altLang="en-US" sz="15500" dirty="0" err="1">
                <a:latin typeface="Times New Roman" pitchFamily="18" charset="0"/>
              </a:rPr>
              <a:t>Ġwanni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tkellmu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baqgħu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mistagħġba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bihom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għax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jafu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kemm</a:t>
            </a:r>
            <a:r>
              <a:rPr lang="en-US" altLang="en-US" sz="15500" dirty="0">
                <a:latin typeface="Times New Roman" pitchFamily="18" charset="0"/>
              </a:rPr>
              <a:t> dawn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nies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sempliċi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bla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tagħlim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fehmu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sewwa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kienu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nies</a:t>
            </a:r>
            <a:r>
              <a:rPr lang="en-US" altLang="en-US" sz="15500" dirty="0">
                <a:latin typeface="Times New Roman" pitchFamily="18" charset="0"/>
              </a:rPr>
              <a:t> ta’</a:t>
            </a:r>
          </a:p>
        </p:txBody>
      </p:sp>
    </p:spTree>
    <p:extLst>
      <p:ext uri="{BB962C8B-B14F-4D97-AF65-F5344CB8AC3E}">
        <p14:creationId xmlns:p14="http://schemas.microsoft.com/office/powerpoint/2010/main" val="393942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madwar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Ġesù</a:t>
            </a:r>
            <a:r>
              <a:rPr lang="en-US" altLang="en-US" sz="15500" dirty="0">
                <a:latin typeface="Times New Roman" pitchFamily="18" charset="0"/>
              </a:rPr>
              <a:t>; </a:t>
            </a:r>
            <a:r>
              <a:rPr lang="en-US" altLang="en-US" sz="15500" dirty="0" err="1">
                <a:latin typeface="Times New Roman" pitchFamily="18" charset="0"/>
              </a:rPr>
              <a:t>imma</a:t>
            </a:r>
            <a:r>
              <a:rPr lang="en-US" altLang="en-US" sz="15500" dirty="0">
                <a:latin typeface="Times New Roman" pitchFamily="18" charset="0"/>
              </a:rPr>
              <a:t> meta raw </a:t>
            </a:r>
            <a:r>
              <a:rPr lang="en-US" altLang="en-US" sz="15500" dirty="0" err="1">
                <a:latin typeface="Times New Roman" pitchFamily="18" charset="0"/>
              </a:rPr>
              <a:t>ir-raġel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imfejjaq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wieqaf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hemm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ħdejhom</a:t>
            </a:r>
            <a:r>
              <a:rPr lang="en-US" altLang="en-US" sz="15500" dirty="0">
                <a:latin typeface="Times New Roman" pitchFamily="18" charset="0"/>
              </a:rPr>
              <a:t>, ma </a:t>
            </a:r>
            <a:r>
              <a:rPr lang="en-US" altLang="en-US" sz="15500" dirty="0" err="1">
                <a:latin typeface="Times New Roman" pitchFamily="18" charset="0"/>
              </a:rPr>
              <a:t>kellhom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ħila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jwieġbu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xejn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6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Imbagħad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ġagħluhom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joħorġu</a:t>
            </a:r>
            <a:r>
              <a:rPr lang="en-US" altLang="en-US" sz="15500" dirty="0">
                <a:latin typeface="Times New Roman" pitchFamily="18" charset="0"/>
              </a:rPr>
              <a:t> barra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mis-</a:t>
            </a:r>
            <a:r>
              <a:rPr lang="en-US" altLang="en-US" sz="15500" dirty="0" err="1">
                <a:latin typeface="Times New Roman" pitchFamily="18" charset="0"/>
              </a:rPr>
              <a:t>Sinedriju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qagħdu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jitħaddtu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bejniethom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bdew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jgħidu</a:t>
            </a:r>
            <a:r>
              <a:rPr lang="en-US" altLang="en-US" sz="15500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1090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X’se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in-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Għax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dan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miraklu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permezz</a:t>
            </a:r>
            <a:endParaRPr lang="en-US" altLang="en-US" sz="155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9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dan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nistgħux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niċħduh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jixteridx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nhedduhom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</a:t>
            </a:r>
            <a:endParaRPr lang="en-US" altLang="en-US" sz="155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7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jsemmu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Għalhekk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reġgħu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sejħulhom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ordnawlhom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b’ebda</a:t>
            </a:r>
            <a:r>
              <a:rPr lang="en-US" altLang="en-US" sz="15500" dirty="0">
                <a:latin typeface="Times New Roman" pitchFamily="18" charset="0"/>
              </a:rPr>
              <a:t> mod ma</a:t>
            </a:r>
          </a:p>
        </p:txBody>
      </p:sp>
    </p:spTree>
    <p:extLst>
      <p:ext uri="{BB962C8B-B14F-4D97-AF65-F5344CB8AC3E}">
        <p14:creationId xmlns:p14="http://schemas.microsoft.com/office/powerpoint/2010/main" val="171525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jitkellmu</a:t>
            </a:r>
            <a:r>
              <a:rPr lang="en-US" altLang="en-US" sz="15500" dirty="0">
                <a:latin typeface="Times New Roman" pitchFamily="18" charset="0"/>
              </a:rPr>
              <a:t> jew </a:t>
            </a:r>
            <a:r>
              <a:rPr lang="en-US" altLang="en-US" sz="15500" dirty="0" err="1">
                <a:latin typeface="Times New Roman" pitchFamily="18" charset="0"/>
              </a:rPr>
              <a:t>jgħallmu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fl-isem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Ġesù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r>
              <a:rPr lang="en-US" altLang="en-US" sz="15500" dirty="0" err="1">
                <a:latin typeface="Times New Roman" pitchFamily="18" charset="0"/>
              </a:rPr>
              <a:t>Imma</a:t>
            </a:r>
            <a:r>
              <a:rPr lang="en-US" altLang="en-US" sz="15500" dirty="0">
                <a:latin typeface="Times New Roman" pitchFamily="18" charset="0"/>
              </a:rPr>
              <a:t> Pietru u </a:t>
            </a:r>
            <a:r>
              <a:rPr lang="en-US" altLang="en-US" sz="15500" dirty="0" err="1">
                <a:latin typeface="Times New Roman" pitchFamily="18" charset="0"/>
              </a:rPr>
              <a:t>Ġwanni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weġbuhom</a:t>
            </a:r>
            <a:r>
              <a:rPr lang="en-US" altLang="en-US" sz="155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Għidulna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hux</a:t>
            </a:r>
            <a:endParaRPr lang="en-US" altLang="en-US" sz="15500" dirty="0">
              <a:solidFill>
                <a:srgbClr val="542A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9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spc="-300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5500" b="1" i="1" spc="-300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b="1" i="1" spc="-300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li </a:t>
            </a:r>
            <a:r>
              <a:rPr lang="en-US" altLang="en-US" sz="15500" b="1" i="1" spc="-300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b="1" i="1" spc="-300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nisimgħu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minnkom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milli minn Alla; għax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nistgħux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nitkellmux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dak li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rajna</a:t>
            </a:r>
            <a:endParaRPr lang="en-US" altLang="en-US" sz="15500" b="1" i="1" dirty="0">
              <a:solidFill>
                <a:srgbClr val="54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smajna</a:t>
            </a:r>
            <a:r>
              <a:rPr lang="en-US" altLang="en-US" sz="155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Imbagħad </a:t>
            </a:r>
            <a:r>
              <a:rPr lang="en-US" altLang="en-US" sz="15500" dirty="0" err="1">
                <a:latin typeface="Times New Roman" pitchFamily="18" charset="0"/>
              </a:rPr>
              <a:t>reġgħu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hedduhom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telquhom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għaliex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minħabba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poplu</a:t>
            </a:r>
            <a:r>
              <a:rPr lang="en-US" altLang="en-US" sz="15500" dirty="0">
                <a:latin typeface="Times New Roman" pitchFamily="18" charset="0"/>
              </a:rPr>
              <a:t> ma </a:t>
            </a:r>
            <a:r>
              <a:rPr lang="en-US" altLang="en-US" sz="15500" dirty="0" err="1">
                <a:latin typeface="Times New Roman" pitchFamily="18" charset="0"/>
              </a:rPr>
              <a:t>għarfux</a:t>
            </a:r>
            <a:r>
              <a:rPr lang="en-US" altLang="en-US" sz="15500" dirty="0">
                <a:latin typeface="Times New Roman" pitchFamily="18" charset="0"/>
              </a:rPr>
              <a:t> kif </a:t>
            </a:r>
            <a:r>
              <a:rPr lang="en-US" altLang="en-US" sz="15500" dirty="0" err="1">
                <a:latin typeface="Times New Roman" pitchFamily="18" charset="0"/>
              </a:rPr>
              <a:t>jaqbdu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6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jikkastigawhom</a:t>
            </a:r>
            <a:r>
              <a:rPr lang="en-US" altLang="en-US" sz="15500" dirty="0">
                <a:latin typeface="Times New Roman" pitchFamily="18" charset="0"/>
              </a:rPr>
              <a:t>, għax </a:t>
            </a:r>
            <a:r>
              <a:rPr lang="en-US" altLang="en-US" sz="15500" dirty="0" err="1">
                <a:latin typeface="Times New Roman" pitchFamily="18" charset="0"/>
              </a:rPr>
              <a:t>kulħadd</a:t>
            </a:r>
            <a:r>
              <a:rPr lang="en-US" altLang="en-US" sz="15500" dirty="0">
                <a:latin typeface="Times New Roman" pitchFamily="18" charset="0"/>
              </a:rPr>
              <a:t> kien qiegħed jagħti </a:t>
            </a:r>
            <a:r>
              <a:rPr lang="en-US" altLang="en-US" sz="15500" dirty="0" err="1">
                <a:latin typeface="Times New Roman" pitchFamily="18" charset="0"/>
              </a:rPr>
              <a:t>glorja</a:t>
            </a:r>
            <a:r>
              <a:rPr lang="en-US" altLang="en-US" sz="15500" dirty="0">
                <a:latin typeface="Times New Roman" pitchFamily="18" charset="0"/>
              </a:rPr>
              <a:t> lil Alla għal dak li ġara.</a:t>
            </a:r>
          </a:p>
        </p:txBody>
      </p:sp>
    </p:spTree>
    <p:extLst>
      <p:ext uri="{BB962C8B-B14F-4D97-AF65-F5344CB8AC3E}">
        <p14:creationId xmlns:p14="http://schemas.microsoft.com/office/powerpoint/2010/main" val="187334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139754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Niżżik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ħajr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talli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weġibtni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82651" y="539354"/>
            <a:ext cx="2204845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187426"/>
            <a:ext cx="2204845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Għajjat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fl-għerejjex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tajbin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8327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10643" y="3563690"/>
            <a:ext cx="22048457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947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491682"/>
            <a:ext cx="21962440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Niżżik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ħajr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Mulej, </a:t>
            </a:r>
            <a:endParaRPr lang="mt-MT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talli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weġibtni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54659" y="1187426"/>
            <a:ext cx="22250472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leminija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merfugħa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leminija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ħila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323330"/>
            <a:ext cx="22250472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mmutx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nibqa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ngħix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nħabbar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Ħaqarni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altLang="en-US" sz="1531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31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telaqnix</a:t>
            </a:r>
            <a:r>
              <a:rPr lang="en-US" altLang="en-US" sz="1531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għall-mewt</a:t>
            </a:r>
            <a:r>
              <a:rPr lang="en-US" altLang="en-US" sz="1531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33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844084"/>
            <a:ext cx="21962440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Niżżik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ħajr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Mulej, </a:t>
            </a:r>
            <a:endParaRPr lang="mt-MT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talli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weġibtni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22611" y="1115418"/>
            <a:ext cx="2217846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Iftħuli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bibien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tal-ġustizzja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nidħol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rrodd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38636" y="251322"/>
            <a:ext cx="22178464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Niżżik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talli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weġibtni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32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3563690"/>
            <a:ext cx="21999869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Niżżik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ħajr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talli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weġibtni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0F6B37-AEC5-4EE9-9F71-AF3CA3717647}"/>
              </a:ext>
            </a:extLst>
          </p:cNvPr>
          <p:cNvSpPr txBox="1"/>
          <p:nvPr/>
        </p:nvSpPr>
        <p:spPr>
          <a:xfrm>
            <a:off x="2446847" y="5061987"/>
            <a:ext cx="1850605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SEKWENZA</a:t>
            </a:r>
            <a:endParaRPr lang="mt-MT" sz="155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57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jgħollu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insara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b’tifħirhom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Vittma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feda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Ħaruf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34698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midneb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Alla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l-Missier.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F’taqbida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għaġeb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endParaRPr lang="en-US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inqerdet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28889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207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Sid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isaltan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rebbieħ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Għidilna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Marija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ħabbrilna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min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506305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 li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rxoxta</a:t>
            </a:r>
            <a:r>
              <a:rPr lang="mt-MT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fis-sebħ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qawmien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Anġli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jagħtu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faxxa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liżar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999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35403"/>
            <a:ext cx="220344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Irxoxta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 Sidi,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fih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ittamajt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 hu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Galilija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qabilkom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hemmhekk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tarawh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9287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nemmnu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llum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rxoxta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mela, Sultan,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Kristu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rebbieħ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Ammen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Hallelujah!</a:t>
            </a:r>
          </a:p>
        </p:txBody>
      </p:sp>
    </p:spTree>
    <p:extLst>
      <p:ext uri="{BB962C8B-B14F-4D97-AF65-F5344CB8AC3E}">
        <p14:creationId xmlns:p14="http://schemas.microsoft.com/office/powerpoint/2010/main" val="1171867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2619878"/>
            <a:ext cx="22394488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Dan hu l-jum li għamel 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il-Mulej;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 nifirħu u nithennew fih!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550931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Mark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Mk 16, 9-15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Wara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qam</a:t>
            </a:r>
            <a:r>
              <a:rPr lang="en-US" sz="15500" dirty="0">
                <a:latin typeface="Times New Roman" pitchFamily="18" charset="0"/>
              </a:rPr>
              <a:t> mill-</a:t>
            </a:r>
            <a:r>
              <a:rPr lang="en-US" sz="15500" dirty="0" err="1">
                <a:latin typeface="Times New Roman" pitchFamily="18" charset="0"/>
              </a:rPr>
              <a:t>mewt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filgħodu</a:t>
            </a:r>
            <a:r>
              <a:rPr lang="en-US" sz="15500" dirty="0">
                <a:latin typeface="Times New Roman" pitchFamily="18" charset="0"/>
              </a:rPr>
              <a:t> kmieni </a:t>
            </a:r>
            <a:r>
              <a:rPr lang="en-US" sz="15500" dirty="0" err="1">
                <a:latin typeface="Times New Roman" pitchFamily="18" charset="0"/>
              </a:rPr>
              <a:t>fl-ewwel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jum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tal-ġimgħa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deher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ewwel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Marija</a:t>
            </a:r>
            <a:r>
              <a:rPr lang="en-US" sz="15500" dirty="0">
                <a:latin typeface="Times New Roman" pitchFamily="18" charset="0"/>
              </a:rPr>
              <a:t> ta’ Magdala, li </a:t>
            </a:r>
            <a:r>
              <a:rPr lang="en-US" sz="15500" dirty="0" err="1">
                <a:latin typeface="Times New Roman" pitchFamily="18" charset="0"/>
              </a:rPr>
              <a:t>minnha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keċċa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seba’xjaten</a:t>
            </a:r>
            <a:r>
              <a:rPr lang="en-US" sz="15500" dirty="0">
                <a:latin typeface="Times New Roman" pitchFamily="18" charset="0"/>
              </a:rPr>
              <a:t>. Din </a:t>
            </a:r>
            <a:r>
              <a:rPr lang="en-US" sz="15500" dirty="0" err="1">
                <a:latin typeface="Times New Roman" pitchFamily="18" charset="0"/>
              </a:rPr>
              <a:t>marret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tħabbar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kollox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sħabu</a:t>
            </a:r>
            <a:r>
              <a:rPr lang="en-US" sz="15500" dirty="0">
                <a:latin typeface="Times New Roman" pitchFamily="18" charset="0"/>
              </a:rPr>
              <a:t>,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qalbhom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sewda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jibku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dawn, meta </a:t>
            </a:r>
            <a:r>
              <a:rPr lang="en-US" sz="15500" dirty="0" err="1">
                <a:latin typeface="Times New Roman" pitchFamily="18" charset="0"/>
              </a:rPr>
              <a:t>semgħuha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tgħid</a:t>
            </a:r>
            <a:r>
              <a:rPr lang="en-US" sz="15500" dirty="0">
                <a:latin typeface="Times New Roman" pitchFamily="18" charset="0"/>
              </a:rPr>
              <a:t> li hu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57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ħaj</a:t>
            </a:r>
            <a:r>
              <a:rPr lang="en-US" sz="15500" dirty="0">
                <a:latin typeface="Times New Roman" pitchFamily="18" charset="0"/>
              </a:rPr>
              <a:t> u li ratu, ma </a:t>
            </a:r>
            <a:r>
              <a:rPr lang="en-US" sz="15500" dirty="0" err="1">
                <a:latin typeface="Times New Roman" pitchFamily="18" charset="0"/>
              </a:rPr>
              <a:t>emmnuhiex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Wara</a:t>
            </a:r>
            <a:r>
              <a:rPr lang="en-US" sz="15500" dirty="0">
                <a:latin typeface="Times New Roman" pitchFamily="18" charset="0"/>
              </a:rPr>
              <a:t> dan, </a:t>
            </a:r>
            <a:r>
              <a:rPr lang="en-US" sz="15500" dirty="0" err="1">
                <a:latin typeface="Times New Roman" pitchFamily="18" charset="0"/>
              </a:rPr>
              <a:t>wera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ruħu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taħt</a:t>
            </a:r>
            <a:r>
              <a:rPr lang="en-US" sz="15500" dirty="0">
                <a:latin typeface="Times New Roman" pitchFamily="18" charset="0"/>
              </a:rPr>
              <a:t> sura </a:t>
            </a:r>
            <a:r>
              <a:rPr lang="en-US" sz="15500" dirty="0" err="1">
                <a:latin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tnejn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minnhom</a:t>
            </a:r>
            <a:r>
              <a:rPr lang="en-US" sz="15500" dirty="0">
                <a:latin typeface="Times New Roman" pitchFamily="18" charset="0"/>
              </a:rPr>
              <a:t> huma u </a:t>
            </a:r>
            <a:r>
              <a:rPr lang="en-US" sz="15500" dirty="0" err="1">
                <a:latin typeface="Times New Roman" pitchFamily="18" charset="0"/>
              </a:rPr>
              <a:t>sejrin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bil-mixi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ir-raba</a:t>
            </a:r>
            <a:r>
              <a:rPr lang="en-US" sz="15500" dirty="0">
                <a:latin typeface="Times New Roman" pitchFamily="18" charset="0"/>
              </a:rPr>
              <a:t>’.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6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huma </a:t>
            </a:r>
            <a:r>
              <a:rPr lang="en-US" sz="15500" dirty="0" err="1">
                <a:latin typeface="Times New Roman" pitchFamily="18" charset="0"/>
              </a:rPr>
              <a:t>reġgħu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lura</a:t>
            </a:r>
            <a:r>
              <a:rPr lang="en-US" sz="15500" dirty="0">
                <a:latin typeface="Times New Roman" pitchFamily="18" charset="0"/>
              </a:rPr>
              <a:t> u taw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aħbar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lill-oħrajn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anqas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dawn ma </a:t>
            </a:r>
            <a:r>
              <a:rPr lang="en-US" sz="15500" dirty="0" err="1">
                <a:latin typeface="Times New Roman" pitchFamily="18" charset="0"/>
              </a:rPr>
              <a:t>emmnuhom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Fl-</a:t>
            </a:r>
            <a:r>
              <a:rPr lang="en-US" sz="15500" dirty="0" err="1">
                <a:latin typeface="Times New Roman" pitchFamily="18" charset="0"/>
              </a:rPr>
              <a:t>aħħar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wera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ruħu</a:t>
            </a:r>
            <a:r>
              <a:rPr lang="en-US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217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lill-Ħdax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stess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waqt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mejda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ċanfarhom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nieqsa</a:t>
            </a:r>
            <a:r>
              <a:rPr lang="en-US" sz="15500" dirty="0">
                <a:latin typeface="Times New Roman" pitchFamily="18" charset="0"/>
              </a:rPr>
              <a:t> mill-</a:t>
            </a:r>
            <a:r>
              <a:rPr lang="en-US" sz="15500" dirty="0" err="1">
                <a:latin typeface="Times New Roman" pitchFamily="18" charset="0"/>
              </a:rPr>
              <a:t>fidi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rashom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iebsa</a:t>
            </a:r>
            <a:r>
              <a:rPr lang="en-US" sz="15500" dirty="0">
                <a:latin typeface="Times New Roman" pitchFamily="18" charset="0"/>
              </a:rPr>
              <a:t> li ma </a:t>
            </a:r>
            <a:r>
              <a:rPr lang="en-US" sz="15500" dirty="0" err="1">
                <a:latin typeface="Times New Roman" pitchFamily="18" charset="0"/>
              </a:rPr>
              <a:t>emmnux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dawk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8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rawh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qam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mill-</a:t>
            </a:r>
            <a:r>
              <a:rPr lang="en-US" sz="15500" dirty="0" err="1">
                <a:latin typeface="Times New Roman" pitchFamily="18" charset="0"/>
              </a:rPr>
              <a:t>mewt</a:t>
            </a:r>
            <a:r>
              <a:rPr lang="en-US" sz="15500" dirty="0">
                <a:latin typeface="Times New Roman" pitchFamily="18" charset="0"/>
              </a:rPr>
              <a:t>. 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Morru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xandru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Evanġelju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lill-ħolqien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26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1165</TotalTime>
  <Words>816</Words>
  <Application>Microsoft Office PowerPoint</Application>
  <PresentationFormat>Custom</PresentationFormat>
  <Paragraphs>126</Paragraphs>
  <Slides>52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52</vt:i4>
      </vt:variant>
    </vt:vector>
  </HeadingPairs>
  <TitlesOfParts>
    <vt:vector size="72" baseType="lpstr">
      <vt:lpstr>Times New Roman</vt:lpstr>
      <vt:lpstr>Wingdings</vt:lpstr>
      <vt:lpstr>Wingdings 2</vt:lpstr>
      <vt:lpstr>Arial</vt:lpstr>
      <vt:lpstr>Consolas</vt:lpstr>
      <vt:lpstr>Franklin Gothic Book</vt:lpstr>
      <vt:lpstr>Corbel</vt:lpstr>
      <vt:lpstr>Wingdings 3</vt:lpstr>
      <vt:lpstr>Calibri</vt:lpstr>
      <vt:lpstr>Maltese Times Roman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 Atti 4, 13-21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119</cp:revision>
  <dcterms:created xsi:type="dcterms:W3CDTF">2008-12-28T11:50:57Z</dcterms:created>
  <dcterms:modified xsi:type="dcterms:W3CDTF">2024-03-15T06:59:25Z</dcterms:modified>
</cp:coreProperties>
</file>