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79"/>
  </p:notesMasterIdLst>
  <p:sldIdLst>
    <p:sldId id="1129" r:id="rId4"/>
    <p:sldId id="1072" r:id="rId5"/>
    <p:sldId id="966" r:id="rId6"/>
    <p:sldId id="1084" r:id="rId7"/>
    <p:sldId id="967" r:id="rId8"/>
    <p:sldId id="968" r:id="rId9"/>
    <p:sldId id="969" r:id="rId10"/>
    <p:sldId id="970" r:id="rId11"/>
    <p:sldId id="1071" r:id="rId12"/>
    <p:sldId id="371" r:id="rId13"/>
    <p:sldId id="256" r:id="rId14"/>
    <p:sldId id="257" r:id="rId15"/>
    <p:sldId id="1130" r:id="rId16"/>
    <p:sldId id="1131" r:id="rId17"/>
    <p:sldId id="1133" r:id="rId18"/>
    <p:sldId id="1134" r:id="rId19"/>
    <p:sldId id="1135" r:id="rId20"/>
    <p:sldId id="1136" r:id="rId21"/>
    <p:sldId id="1137" r:id="rId22"/>
    <p:sldId id="299" r:id="rId23"/>
    <p:sldId id="300" r:id="rId24"/>
    <p:sldId id="267" r:id="rId25"/>
    <p:sldId id="1138" r:id="rId26"/>
    <p:sldId id="1091" r:id="rId27"/>
    <p:sldId id="269" r:id="rId28"/>
    <p:sldId id="1142" r:id="rId29"/>
    <p:sldId id="1139" r:id="rId30"/>
    <p:sldId id="271" r:id="rId31"/>
    <p:sldId id="1143" r:id="rId32"/>
    <p:sldId id="1140" r:id="rId33"/>
    <p:sldId id="616" r:id="rId34"/>
    <p:sldId id="617" r:id="rId35"/>
    <p:sldId id="1144" r:id="rId36"/>
    <p:sldId id="1145" r:id="rId37"/>
    <p:sldId id="623" r:id="rId38"/>
    <p:sldId id="1177" r:id="rId39"/>
    <p:sldId id="1178" r:id="rId40"/>
    <p:sldId id="1179" r:id="rId41"/>
    <p:sldId id="1180" r:id="rId42"/>
    <p:sldId id="1181" r:id="rId43"/>
    <p:sldId id="607" r:id="rId44"/>
    <p:sldId id="273" r:id="rId45"/>
    <p:sldId id="1148" r:id="rId46"/>
    <p:sldId id="1147" r:id="rId47"/>
    <p:sldId id="1149" r:id="rId48"/>
    <p:sldId id="1150" r:id="rId49"/>
    <p:sldId id="1151" r:id="rId50"/>
    <p:sldId id="1152" r:id="rId51"/>
    <p:sldId id="1153" r:id="rId52"/>
    <p:sldId id="1154" r:id="rId53"/>
    <p:sldId id="1146" r:id="rId54"/>
    <p:sldId id="1124" r:id="rId55"/>
    <p:sldId id="1155" r:id="rId56"/>
    <p:sldId id="1126" r:id="rId57"/>
    <p:sldId id="1125" r:id="rId58"/>
    <p:sldId id="1156" r:id="rId59"/>
    <p:sldId id="1157" r:id="rId60"/>
    <p:sldId id="1158" r:id="rId61"/>
    <p:sldId id="1159" r:id="rId62"/>
    <p:sldId id="1160" r:id="rId63"/>
    <p:sldId id="1161" r:id="rId64"/>
    <p:sldId id="1162" r:id="rId65"/>
    <p:sldId id="1163" r:id="rId66"/>
    <p:sldId id="1083" r:id="rId67"/>
    <p:sldId id="1073" r:id="rId68"/>
    <p:sldId id="1074" r:id="rId69"/>
    <p:sldId id="1075" r:id="rId70"/>
    <p:sldId id="1076" r:id="rId71"/>
    <p:sldId id="1077" r:id="rId72"/>
    <p:sldId id="1078" r:id="rId73"/>
    <p:sldId id="1079" r:id="rId74"/>
    <p:sldId id="1080" r:id="rId75"/>
    <p:sldId id="1081" r:id="rId76"/>
    <p:sldId id="1082" r:id="rId77"/>
    <p:sldId id="1208" r:id="rId78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3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2D86"/>
    <a:srgbClr val="0000CC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04" y="102"/>
      </p:cViewPr>
      <p:guideLst>
        <p:guide orient="horz" pos="3923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C5EFEF-9FEB-41DE-B7F1-969D8A0A614E}" type="datetimeFigureOut">
              <a:rPr lang="mt-MT"/>
              <a:pPr>
                <a:defRPr/>
              </a:pPr>
              <a:t>28/02/2024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3FFD74-27C5-45F6-B032-6B2AFE5A54B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9517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C63CF-C398-4235-9E7C-E646646D587E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mt-MT" altLang="mt-MT">
              <a:latin typeface="Maltese Times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C63CF-C398-4235-9E7C-E646646D587E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mt-MT" altLang="mt-MT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5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C63CF-C398-4235-9E7C-E646646D587E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mt-MT" altLang="mt-MT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9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C63CF-C398-4235-9E7C-E646646D587E}" type="slidenum">
              <a:rPr kumimoji="0" lang="mt-MT" altLang="mt-M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tese Times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mt-MT" altLang="mt-M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tese Times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910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D6724-102B-40F5-B795-68B58E86E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C2DB-810B-4807-BC9F-29AFC771C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6DFD-BCEA-4251-A7B0-AFE8B9398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1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5" y="3914166"/>
            <a:ext cx="19889789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36113" indent="0" algn="ctr">
              <a:buNone/>
              <a:defRPr/>
            </a:lvl2pPr>
            <a:lvl3pPr marL="2072232" indent="0" algn="ctr">
              <a:buNone/>
              <a:defRPr/>
            </a:lvl3pPr>
            <a:lvl4pPr marL="3108345" indent="0" algn="ctr">
              <a:buNone/>
              <a:defRPr/>
            </a:lvl4pPr>
            <a:lvl5pPr marL="4144465" indent="0" algn="ctr">
              <a:buNone/>
              <a:defRPr/>
            </a:lvl5pPr>
            <a:lvl6pPr marL="5180578" indent="0" algn="ctr">
              <a:buNone/>
              <a:defRPr/>
            </a:lvl6pPr>
            <a:lvl7pPr marL="6216697" indent="0" algn="ctr">
              <a:buNone/>
              <a:defRPr/>
            </a:lvl7pPr>
            <a:lvl8pPr marL="7252811" indent="0" algn="ctr">
              <a:buNone/>
              <a:defRPr/>
            </a:lvl8pPr>
            <a:lvl9pPr marL="828892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F6C30721-3B44-4468-89D7-C068872F31EE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5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294D5936-0DD8-47C6-A480-1953A400C580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52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>
          <p15:clr>
            <a:srgbClr val="FBAE40"/>
          </p15:clr>
        </p15:guide>
        <p15:guide id="2" pos="73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9" cy="2502497"/>
          </a:xfrm>
        </p:spPr>
        <p:txBody>
          <a:bodyPr anchor="t"/>
          <a:lstStyle>
            <a:lvl1pPr algn="l">
              <a:defRPr sz="907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27"/>
            <a:ext cx="19889789" cy="2756246"/>
          </a:xfrm>
        </p:spPr>
        <p:txBody>
          <a:bodyPr anchor="b"/>
          <a:lstStyle>
            <a:lvl1pPr marL="0" indent="0">
              <a:buNone/>
              <a:defRPr sz="4482"/>
            </a:lvl1pPr>
            <a:lvl2pPr marL="1036113" indent="0">
              <a:buNone/>
              <a:defRPr sz="4034"/>
            </a:lvl2pPr>
            <a:lvl3pPr marL="2072232" indent="0">
              <a:buNone/>
              <a:defRPr sz="3585"/>
            </a:lvl3pPr>
            <a:lvl4pPr marL="3108345" indent="0">
              <a:buNone/>
              <a:defRPr sz="3137"/>
            </a:lvl4pPr>
            <a:lvl5pPr marL="4144465" indent="0">
              <a:buNone/>
              <a:defRPr sz="3137"/>
            </a:lvl5pPr>
            <a:lvl6pPr marL="5180578" indent="0">
              <a:buNone/>
              <a:defRPr sz="3137"/>
            </a:lvl6pPr>
            <a:lvl7pPr marL="6216697" indent="0">
              <a:buNone/>
              <a:defRPr sz="3137"/>
            </a:lvl7pPr>
            <a:lvl8pPr marL="7252811" indent="0">
              <a:buNone/>
              <a:defRPr sz="3137"/>
            </a:lvl8pPr>
            <a:lvl9pPr marL="8288927" indent="0">
              <a:buNone/>
              <a:defRPr sz="31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398CAFBD-092D-4FFD-8FDA-3509A6F419C8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35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000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2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5" y="2940000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2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F7659F41-4226-49F2-9D27-9D9AFB70F1DF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27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99" y="2820427"/>
            <a:ext cx="1033895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113" indent="0">
              <a:buNone/>
              <a:defRPr sz="4482" b="1"/>
            </a:lvl2pPr>
            <a:lvl3pPr marL="2072232" indent="0">
              <a:buNone/>
              <a:defRPr sz="4034" b="1"/>
            </a:lvl3pPr>
            <a:lvl4pPr marL="3108345" indent="0">
              <a:buNone/>
              <a:defRPr sz="3585" b="1"/>
            </a:lvl4pPr>
            <a:lvl5pPr marL="4144465" indent="0">
              <a:buNone/>
              <a:defRPr sz="3585" b="1"/>
            </a:lvl5pPr>
            <a:lvl6pPr marL="5180578" indent="0">
              <a:buNone/>
              <a:defRPr sz="3585" b="1"/>
            </a:lvl6pPr>
            <a:lvl7pPr marL="6216697" indent="0">
              <a:buNone/>
              <a:defRPr sz="3585" b="1"/>
            </a:lvl7pPr>
            <a:lvl8pPr marL="7252811" indent="0">
              <a:buNone/>
              <a:defRPr sz="3585" b="1"/>
            </a:lvl8pPr>
            <a:lvl9pPr marL="8288927" indent="0">
              <a:buNone/>
              <a:defRPr sz="35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99" y="3995829"/>
            <a:ext cx="10338953" cy="7259578"/>
          </a:xfrm>
        </p:spPr>
        <p:txBody>
          <a:bodyPr/>
          <a:lstStyle>
            <a:lvl1pPr>
              <a:defRPr sz="5491"/>
            </a:lvl1pPr>
            <a:lvl2pPr>
              <a:defRPr sz="4482"/>
            </a:lvl2pPr>
            <a:lvl3pPr>
              <a:defRPr sz="4034"/>
            </a:lvl3pPr>
            <a:lvl4pPr>
              <a:defRPr sz="3585"/>
            </a:lvl4pPr>
            <a:lvl5pPr>
              <a:defRPr sz="3585"/>
            </a:lvl5pPr>
            <a:lvl6pPr>
              <a:defRPr sz="3585"/>
            </a:lvl6pPr>
            <a:lvl7pPr>
              <a:defRPr sz="3585"/>
            </a:lvl7pPr>
            <a:lvl8pPr>
              <a:defRPr sz="3585"/>
            </a:lvl8pPr>
            <a:lvl9pPr>
              <a:defRPr sz="35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4" y="2820427"/>
            <a:ext cx="1034301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113" indent="0">
              <a:buNone/>
              <a:defRPr sz="4482" b="1"/>
            </a:lvl2pPr>
            <a:lvl3pPr marL="2072232" indent="0">
              <a:buNone/>
              <a:defRPr sz="4034" b="1"/>
            </a:lvl3pPr>
            <a:lvl4pPr marL="3108345" indent="0">
              <a:buNone/>
              <a:defRPr sz="3585" b="1"/>
            </a:lvl4pPr>
            <a:lvl5pPr marL="4144465" indent="0">
              <a:buNone/>
              <a:defRPr sz="3585" b="1"/>
            </a:lvl5pPr>
            <a:lvl6pPr marL="5180578" indent="0">
              <a:buNone/>
              <a:defRPr sz="3585" b="1"/>
            </a:lvl6pPr>
            <a:lvl7pPr marL="6216697" indent="0">
              <a:buNone/>
              <a:defRPr sz="3585" b="1"/>
            </a:lvl7pPr>
            <a:lvl8pPr marL="7252811" indent="0">
              <a:buNone/>
              <a:defRPr sz="3585" b="1"/>
            </a:lvl8pPr>
            <a:lvl9pPr marL="8288927" indent="0">
              <a:buNone/>
              <a:defRPr sz="35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4" y="3995829"/>
            <a:ext cx="10343013" cy="7259578"/>
          </a:xfrm>
        </p:spPr>
        <p:txBody>
          <a:bodyPr/>
          <a:lstStyle>
            <a:lvl1pPr>
              <a:defRPr sz="5491"/>
            </a:lvl1pPr>
            <a:lvl2pPr>
              <a:defRPr sz="4482"/>
            </a:lvl2pPr>
            <a:lvl3pPr>
              <a:defRPr sz="4034"/>
            </a:lvl3pPr>
            <a:lvl4pPr>
              <a:defRPr sz="3585"/>
            </a:lvl4pPr>
            <a:lvl5pPr>
              <a:defRPr sz="3585"/>
            </a:lvl5pPr>
            <a:lvl6pPr>
              <a:defRPr sz="3585"/>
            </a:lvl6pPr>
            <a:lvl7pPr>
              <a:defRPr sz="3585"/>
            </a:lvl7pPr>
            <a:lvl8pPr>
              <a:defRPr sz="3585"/>
            </a:lvl8pPr>
            <a:lvl9pPr>
              <a:defRPr sz="35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B8B92201-9F4E-4818-B337-E97608A19B8A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69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D5506D70-1C2E-4731-A269-CA197BC64F40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31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6797642A-B5AA-47A5-8412-4E096B1C9FDF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FC642-9867-4BF5-80BC-1D0E9B08D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46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678"/>
            <a:ext cx="7698357" cy="2134998"/>
          </a:xfrm>
        </p:spPr>
        <p:txBody>
          <a:bodyPr anchor="b"/>
          <a:lstStyle>
            <a:lvl1pPr algn="l">
              <a:defRPr sz="448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7284"/>
            </a:lvl1pPr>
            <a:lvl2pPr>
              <a:defRPr sz="6387"/>
            </a:lvl2pPr>
            <a:lvl3pPr>
              <a:defRPr sz="5491"/>
            </a:lvl3pPr>
            <a:lvl4pPr>
              <a:defRPr sz="4482"/>
            </a:lvl4pPr>
            <a:lvl5pPr>
              <a:defRPr sz="4482"/>
            </a:lvl5pPr>
            <a:lvl6pPr>
              <a:defRPr sz="4482"/>
            </a:lvl6pPr>
            <a:lvl7pPr>
              <a:defRPr sz="4482"/>
            </a:lvl7pPr>
            <a:lvl8pPr>
              <a:defRPr sz="4482"/>
            </a:lvl8pPr>
            <a:lvl9pPr>
              <a:defRPr sz="44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666"/>
            <a:ext cx="7698357" cy="8618742"/>
          </a:xfrm>
        </p:spPr>
        <p:txBody>
          <a:bodyPr/>
          <a:lstStyle>
            <a:lvl1pPr marL="0" indent="0">
              <a:buNone/>
              <a:defRPr sz="3137"/>
            </a:lvl1pPr>
            <a:lvl2pPr marL="1036113" indent="0">
              <a:buNone/>
              <a:defRPr sz="2690"/>
            </a:lvl2pPr>
            <a:lvl3pPr marL="2072232" indent="0">
              <a:buNone/>
              <a:defRPr sz="2241"/>
            </a:lvl3pPr>
            <a:lvl4pPr marL="3108345" indent="0">
              <a:buNone/>
              <a:defRPr sz="2017"/>
            </a:lvl4pPr>
            <a:lvl5pPr marL="4144465" indent="0">
              <a:buNone/>
              <a:defRPr sz="2017"/>
            </a:lvl5pPr>
            <a:lvl6pPr marL="5180578" indent="0">
              <a:buNone/>
              <a:defRPr sz="2017"/>
            </a:lvl6pPr>
            <a:lvl7pPr marL="6216697" indent="0">
              <a:buNone/>
              <a:defRPr sz="2017"/>
            </a:lvl7pPr>
            <a:lvl8pPr marL="7252811" indent="0">
              <a:buNone/>
              <a:defRPr sz="2017"/>
            </a:lvl8pPr>
            <a:lvl9pPr marL="8288927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BEEE8AD3-22D1-4005-93E3-272AB6D9A0DB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05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8" y="8819994"/>
            <a:ext cx="14039850" cy="1041250"/>
          </a:xfrm>
        </p:spPr>
        <p:txBody>
          <a:bodyPr anchor="b"/>
          <a:lstStyle>
            <a:lvl1pPr algn="l">
              <a:defRPr sz="448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8" y="1125846"/>
            <a:ext cx="14039850" cy="7559993"/>
          </a:xfrm>
        </p:spPr>
        <p:txBody>
          <a:bodyPr/>
          <a:lstStyle>
            <a:lvl1pPr marL="0" indent="0">
              <a:buNone/>
              <a:defRPr sz="7284"/>
            </a:lvl1pPr>
            <a:lvl2pPr marL="1036113" indent="0">
              <a:buNone/>
              <a:defRPr sz="6387"/>
            </a:lvl2pPr>
            <a:lvl3pPr marL="2072232" indent="0">
              <a:buNone/>
              <a:defRPr sz="5491"/>
            </a:lvl3pPr>
            <a:lvl4pPr marL="3108345" indent="0">
              <a:buNone/>
              <a:defRPr sz="4482"/>
            </a:lvl4pPr>
            <a:lvl5pPr marL="4144465" indent="0">
              <a:buNone/>
              <a:defRPr sz="4482"/>
            </a:lvl5pPr>
            <a:lvl6pPr marL="5180578" indent="0">
              <a:buNone/>
              <a:defRPr sz="4482"/>
            </a:lvl6pPr>
            <a:lvl7pPr marL="6216697" indent="0">
              <a:buNone/>
              <a:defRPr sz="4482"/>
            </a:lvl7pPr>
            <a:lvl8pPr marL="7252811" indent="0">
              <a:buNone/>
              <a:defRPr sz="4482"/>
            </a:lvl8pPr>
            <a:lvl9pPr marL="8288927" indent="0">
              <a:buNone/>
              <a:defRPr sz="4482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8" y="9861253"/>
            <a:ext cx="14039850" cy="1478748"/>
          </a:xfrm>
        </p:spPr>
        <p:txBody>
          <a:bodyPr/>
          <a:lstStyle>
            <a:lvl1pPr marL="0" indent="0">
              <a:buNone/>
              <a:defRPr sz="3137"/>
            </a:lvl1pPr>
            <a:lvl2pPr marL="1036113" indent="0">
              <a:buNone/>
              <a:defRPr sz="2690"/>
            </a:lvl2pPr>
            <a:lvl3pPr marL="2072232" indent="0">
              <a:buNone/>
              <a:defRPr sz="2241"/>
            </a:lvl3pPr>
            <a:lvl4pPr marL="3108345" indent="0">
              <a:buNone/>
              <a:defRPr sz="2017"/>
            </a:lvl4pPr>
            <a:lvl5pPr marL="4144465" indent="0">
              <a:buNone/>
              <a:defRPr sz="2017"/>
            </a:lvl5pPr>
            <a:lvl6pPr marL="5180578" indent="0">
              <a:buNone/>
              <a:defRPr sz="2017"/>
            </a:lvl6pPr>
            <a:lvl7pPr marL="6216697" indent="0">
              <a:buNone/>
              <a:defRPr sz="2017"/>
            </a:lvl7pPr>
            <a:lvl8pPr marL="7252811" indent="0">
              <a:buNone/>
              <a:defRPr sz="2017"/>
            </a:lvl8pPr>
            <a:lvl9pPr marL="8288927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94CFA7BB-DB66-447B-B538-407F6E131694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94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6D81FA24-A0C8-4D25-AC31-424CABF1DAE5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94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9" y="504587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7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32EF92E3-324E-487D-995F-E9E6C3548832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63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1" y="504635"/>
            <a:ext cx="21059776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719109"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719109"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719109"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66FEF629-3BC2-465F-A537-28286039FA83}" type="slidenum">
              <a:rPr lang="en-US" kern="1200" smtClean="0"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76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58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1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75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33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9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350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0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46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811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84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2"/>
            <a:ext cx="19889788" cy="2502498"/>
          </a:xfrm>
        </p:spPr>
        <p:txBody>
          <a:bodyPr anchor="t"/>
          <a:lstStyle>
            <a:lvl1pPr algn="l">
              <a:defRPr sz="931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4658">
                <a:solidFill>
                  <a:schemeClr val="tx1">
                    <a:tint val="75000"/>
                  </a:schemeClr>
                </a:solidFill>
              </a:defRPr>
            </a:lvl1pPr>
            <a:lvl2pPr marL="1058467" indent="0">
              <a:buNone/>
              <a:defRPr sz="4116">
                <a:solidFill>
                  <a:schemeClr val="tx1">
                    <a:tint val="75000"/>
                  </a:schemeClr>
                </a:solidFill>
              </a:defRPr>
            </a:lvl2pPr>
            <a:lvl3pPr marL="2116935" indent="0">
              <a:buNone/>
              <a:defRPr sz="3683">
                <a:solidFill>
                  <a:schemeClr val="tx1">
                    <a:tint val="75000"/>
                  </a:schemeClr>
                </a:solidFill>
              </a:defRPr>
            </a:lvl3pPr>
            <a:lvl4pPr marL="3175402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4pPr>
            <a:lvl5pPr marL="4233871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5pPr>
            <a:lvl6pPr marL="5292338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6pPr>
            <a:lvl7pPr marL="6350806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7pPr>
            <a:lvl8pPr marL="7409273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8pPr>
            <a:lvl9pPr marL="8467741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61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90" cy="8315410"/>
          </a:xfrm>
        </p:spPr>
        <p:txBody>
          <a:bodyPr/>
          <a:lstStyle>
            <a:lvl1pPr>
              <a:defRPr sz="6498"/>
            </a:lvl1pPr>
            <a:lvl2pPr>
              <a:defRPr sz="5523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498"/>
            </a:lvl1pPr>
            <a:lvl2pPr>
              <a:defRPr sz="5523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297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467" indent="0">
              <a:buNone/>
              <a:defRPr sz="4658" b="1"/>
            </a:lvl2pPr>
            <a:lvl3pPr marL="2116935" indent="0">
              <a:buNone/>
              <a:defRPr sz="4116" b="1"/>
            </a:lvl3pPr>
            <a:lvl4pPr marL="3175402" indent="0">
              <a:buNone/>
              <a:defRPr sz="3683" b="1"/>
            </a:lvl4pPr>
            <a:lvl5pPr marL="4233871" indent="0">
              <a:buNone/>
              <a:defRPr sz="3683" b="1"/>
            </a:lvl5pPr>
            <a:lvl6pPr marL="5292338" indent="0">
              <a:buNone/>
              <a:defRPr sz="3683" b="1"/>
            </a:lvl6pPr>
            <a:lvl7pPr marL="6350806" indent="0">
              <a:buNone/>
              <a:defRPr sz="3683" b="1"/>
            </a:lvl7pPr>
            <a:lvl8pPr marL="7409273" indent="0">
              <a:buNone/>
              <a:defRPr sz="3683" b="1"/>
            </a:lvl8pPr>
            <a:lvl9pPr marL="8467741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8"/>
          </a:xfrm>
        </p:spPr>
        <p:txBody>
          <a:bodyPr/>
          <a:lstStyle>
            <a:lvl1pPr>
              <a:defRPr sz="5523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467" indent="0">
              <a:buNone/>
              <a:defRPr sz="4658" b="1"/>
            </a:lvl2pPr>
            <a:lvl3pPr marL="2116935" indent="0">
              <a:buNone/>
              <a:defRPr sz="4116" b="1"/>
            </a:lvl3pPr>
            <a:lvl4pPr marL="3175402" indent="0">
              <a:buNone/>
              <a:defRPr sz="3683" b="1"/>
            </a:lvl4pPr>
            <a:lvl5pPr marL="4233871" indent="0">
              <a:buNone/>
              <a:defRPr sz="3683" b="1"/>
            </a:lvl5pPr>
            <a:lvl6pPr marL="5292338" indent="0">
              <a:buNone/>
              <a:defRPr sz="3683" b="1"/>
            </a:lvl6pPr>
            <a:lvl7pPr marL="6350806" indent="0">
              <a:buNone/>
              <a:defRPr sz="3683" b="1"/>
            </a:lvl7pPr>
            <a:lvl8pPr marL="7409273" indent="0">
              <a:buNone/>
              <a:defRPr sz="3683" b="1"/>
            </a:lvl8pPr>
            <a:lvl9pPr marL="8467741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8"/>
          </a:xfrm>
        </p:spPr>
        <p:txBody>
          <a:bodyPr/>
          <a:lstStyle>
            <a:lvl1pPr>
              <a:defRPr sz="5523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28/02/2024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10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35D7-068E-44B8-A7CE-FFD658F52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08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28/02/2024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5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28/02/2024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540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7"/>
            <a:ext cx="7698356" cy="2134998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65"/>
            </a:lvl1pPr>
            <a:lvl2pPr>
              <a:defRPr sz="6498"/>
            </a:lvl2pPr>
            <a:lvl3pPr>
              <a:defRPr sz="5523"/>
            </a:lvl3pPr>
            <a:lvl4pPr>
              <a:defRPr sz="4658"/>
            </a:lvl4pPr>
            <a:lvl5pPr>
              <a:defRPr sz="4658"/>
            </a:lvl5pPr>
            <a:lvl6pPr>
              <a:defRPr sz="4658"/>
            </a:lvl6pPr>
            <a:lvl7pPr>
              <a:defRPr sz="4658"/>
            </a:lvl7pPr>
            <a:lvl8pPr>
              <a:defRPr sz="4658"/>
            </a:lvl8pPr>
            <a:lvl9pPr>
              <a:defRPr sz="46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6" cy="8618742"/>
          </a:xfrm>
        </p:spPr>
        <p:txBody>
          <a:bodyPr/>
          <a:lstStyle>
            <a:lvl1pPr marL="0" indent="0">
              <a:buNone/>
              <a:defRPr sz="3250"/>
            </a:lvl1pPr>
            <a:lvl2pPr marL="1058467" indent="0">
              <a:buNone/>
              <a:defRPr sz="2816"/>
            </a:lvl2pPr>
            <a:lvl3pPr marL="2116935" indent="0">
              <a:buNone/>
              <a:defRPr sz="2275"/>
            </a:lvl3pPr>
            <a:lvl4pPr marL="3175402" indent="0">
              <a:buNone/>
              <a:defRPr sz="2058"/>
            </a:lvl4pPr>
            <a:lvl5pPr marL="4233871" indent="0">
              <a:buNone/>
              <a:defRPr sz="2058"/>
            </a:lvl5pPr>
            <a:lvl6pPr marL="5292338" indent="0">
              <a:buNone/>
              <a:defRPr sz="2058"/>
            </a:lvl6pPr>
            <a:lvl7pPr marL="6350806" indent="0">
              <a:buNone/>
              <a:defRPr sz="2058"/>
            </a:lvl7pPr>
            <a:lvl8pPr marL="7409273" indent="0">
              <a:buNone/>
              <a:defRPr sz="2058"/>
            </a:lvl8pPr>
            <a:lvl9pPr marL="8467741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66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19994"/>
            <a:ext cx="14039850" cy="1041250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834"/>
            <a:ext cx="14039850" cy="7559993"/>
          </a:xfrm>
        </p:spPr>
        <p:txBody>
          <a:bodyPr/>
          <a:lstStyle>
            <a:lvl1pPr marL="0" indent="0">
              <a:buNone/>
              <a:defRPr sz="7365"/>
            </a:lvl1pPr>
            <a:lvl2pPr marL="1058467" indent="0">
              <a:buNone/>
              <a:defRPr sz="6498"/>
            </a:lvl2pPr>
            <a:lvl3pPr marL="2116935" indent="0">
              <a:buNone/>
              <a:defRPr sz="5523"/>
            </a:lvl3pPr>
            <a:lvl4pPr marL="3175402" indent="0">
              <a:buNone/>
              <a:defRPr sz="4658"/>
            </a:lvl4pPr>
            <a:lvl5pPr marL="4233871" indent="0">
              <a:buNone/>
              <a:defRPr sz="4658"/>
            </a:lvl5pPr>
            <a:lvl6pPr marL="5292338" indent="0">
              <a:buNone/>
              <a:defRPr sz="4658"/>
            </a:lvl6pPr>
            <a:lvl7pPr marL="6350806" indent="0">
              <a:buNone/>
              <a:defRPr sz="4658"/>
            </a:lvl7pPr>
            <a:lvl8pPr marL="7409273" indent="0">
              <a:buNone/>
              <a:defRPr sz="4658"/>
            </a:lvl8pPr>
            <a:lvl9pPr marL="8467741" indent="0">
              <a:buNone/>
              <a:defRPr sz="465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1242"/>
            <a:ext cx="14039850" cy="1478748"/>
          </a:xfrm>
        </p:spPr>
        <p:txBody>
          <a:bodyPr/>
          <a:lstStyle>
            <a:lvl1pPr marL="0" indent="0">
              <a:buNone/>
              <a:defRPr sz="3250"/>
            </a:lvl1pPr>
            <a:lvl2pPr marL="1058467" indent="0">
              <a:buNone/>
              <a:defRPr sz="2816"/>
            </a:lvl2pPr>
            <a:lvl3pPr marL="2116935" indent="0">
              <a:buNone/>
              <a:defRPr sz="2275"/>
            </a:lvl3pPr>
            <a:lvl4pPr marL="3175402" indent="0">
              <a:buNone/>
              <a:defRPr sz="2058"/>
            </a:lvl4pPr>
            <a:lvl5pPr marL="4233871" indent="0">
              <a:buNone/>
              <a:defRPr sz="2058"/>
            </a:lvl5pPr>
            <a:lvl6pPr marL="5292338" indent="0">
              <a:buNone/>
              <a:defRPr sz="2058"/>
            </a:lvl6pPr>
            <a:lvl7pPr marL="6350806" indent="0">
              <a:buNone/>
              <a:defRPr sz="2058"/>
            </a:lvl7pPr>
            <a:lvl8pPr marL="7409273" indent="0">
              <a:buNone/>
              <a:defRPr sz="2058"/>
            </a:lvl8pPr>
            <a:lvl9pPr marL="8467741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551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6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0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0136A-9CC2-4295-886D-8883D3CD2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8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233F1-BB97-4335-8BE4-B22A505B7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9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BA3B0-0ED4-4E0D-B544-7A53B3E66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9AD56-038F-42B1-BE5F-5FCF1ADA0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8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8132-3B6A-4F4E-9488-B2CEE725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5CC3A-2692-432E-BAE4-FD66B8657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0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C6AA959A-2B40-458F-812F-4CA5197E2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1" y="505192"/>
            <a:ext cx="21061555" cy="209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1" y="2940819"/>
            <a:ext cx="21061555" cy="83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1" y="11473327"/>
            <a:ext cx="5461128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>
              <a:defRPr sz="3137">
                <a:solidFill>
                  <a:srgbClr val="000000"/>
                </a:solidFill>
              </a:defRPr>
            </a:lvl1pPr>
          </a:lstStyle>
          <a:p>
            <a:pPr defTabSz="1023531">
              <a:defRPr/>
            </a:pPr>
            <a:endParaRPr lang="en-US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5" y="11473327"/>
            <a:ext cx="7409624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ctr">
              <a:defRPr sz="3137">
                <a:solidFill>
                  <a:srgbClr val="000000"/>
                </a:solidFill>
              </a:defRPr>
            </a:lvl1pPr>
          </a:lstStyle>
          <a:p>
            <a:pPr defTabSz="1023531">
              <a:defRPr/>
            </a:pPr>
            <a:endParaRPr lang="en-US"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6" y="11473327"/>
            <a:ext cx="5461129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r">
              <a:defRPr sz="3137">
                <a:solidFill>
                  <a:srgbClr val="000000"/>
                </a:solidFill>
              </a:defRPr>
            </a:lvl1pPr>
          </a:lstStyle>
          <a:p>
            <a:pPr defTabSz="1023531">
              <a:defRPr/>
            </a:pPr>
            <a:fld id="{1D059D40-979D-4540-8218-0003113E700F}" type="slidenum">
              <a:rPr lang="en-US" smtClean="0">
                <a:cs typeface="Arial" charset="0"/>
              </a:rPr>
              <a:pPr defTabSz="1023531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2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5pPr>
      <a:lvl6pPr marL="1036113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6pPr>
      <a:lvl7pPr marL="2072232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7pPr>
      <a:lvl8pPr marL="3108345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8pPr>
      <a:lvl9pPr marL="4144465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9pPr>
    </p:titleStyle>
    <p:bodyStyle>
      <a:lvl1pPr marL="776534" indent="-776534" algn="l" rtl="0" eaLnBrk="0" fontAlgn="base" hangingPunct="0">
        <a:spcBef>
          <a:spcPct val="20000"/>
        </a:spcBef>
        <a:spcAft>
          <a:spcPct val="0"/>
        </a:spcAft>
        <a:buChar char="•"/>
        <a:defRPr sz="7284">
          <a:solidFill>
            <a:schemeClr val="tx1"/>
          </a:solidFill>
          <a:latin typeface="+mn-lt"/>
          <a:ea typeface="+mn-ea"/>
          <a:cs typeface="+mn-cs"/>
        </a:defRPr>
      </a:lvl1pPr>
      <a:lvl2pPr marL="1682780" indent="-646809" algn="l" rtl="0" eaLnBrk="0" fontAlgn="base" hangingPunct="0">
        <a:spcBef>
          <a:spcPct val="20000"/>
        </a:spcBef>
        <a:spcAft>
          <a:spcPct val="0"/>
        </a:spcAft>
        <a:buChar char="–"/>
        <a:defRPr sz="6387">
          <a:solidFill>
            <a:schemeClr val="tx1"/>
          </a:solidFill>
          <a:latin typeface="+mn-lt"/>
        </a:defRPr>
      </a:lvl2pPr>
      <a:lvl3pPr marL="2589027" indent="-517097" algn="l" rtl="0" eaLnBrk="0" fontAlgn="base" hangingPunct="0">
        <a:spcBef>
          <a:spcPct val="20000"/>
        </a:spcBef>
        <a:spcAft>
          <a:spcPct val="0"/>
        </a:spcAft>
        <a:buChar char="•"/>
        <a:defRPr sz="5491">
          <a:solidFill>
            <a:schemeClr val="tx1"/>
          </a:solidFill>
          <a:latin typeface="+mn-lt"/>
        </a:defRPr>
      </a:lvl3pPr>
      <a:lvl4pPr marL="3624986" indent="-517097" algn="l" rtl="0" eaLnBrk="0" fontAlgn="base" hangingPunct="0">
        <a:spcBef>
          <a:spcPct val="20000"/>
        </a:spcBef>
        <a:spcAft>
          <a:spcPct val="0"/>
        </a:spcAft>
        <a:buChar char="–"/>
        <a:defRPr sz="4482">
          <a:solidFill>
            <a:schemeClr val="tx1"/>
          </a:solidFill>
          <a:latin typeface="+mn-lt"/>
        </a:defRPr>
      </a:lvl4pPr>
      <a:lvl5pPr marL="4660957" indent="-517097" algn="l" rtl="0" eaLnBrk="0" fontAlgn="base" hangingPunct="0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5pPr>
      <a:lvl6pPr marL="5698635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6pPr>
      <a:lvl7pPr marL="6734754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7pPr>
      <a:lvl8pPr marL="7770867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8pPr>
      <a:lvl9pPr marL="8806985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36113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72232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108345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144465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180578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216697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252811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288927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585"/>
            <a:ext cx="21059775" cy="2099998"/>
          </a:xfrm>
          <a:prstGeom prst="rect">
            <a:avLst/>
          </a:prstGeom>
        </p:spPr>
        <p:txBody>
          <a:bodyPr vert="horz" lIns="195453" tIns="97727" rIns="195453" bIns="9772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39999"/>
            <a:ext cx="21059775" cy="8315410"/>
          </a:xfrm>
          <a:prstGeom prst="rect">
            <a:avLst/>
          </a:prstGeom>
        </p:spPr>
        <p:txBody>
          <a:bodyPr vert="horz" lIns="195453" tIns="97727" rIns="195453" bIns="977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4"/>
            <a:ext cx="5459942" cy="670833"/>
          </a:xfrm>
          <a:prstGeom prst="rect">
            <a:avLst/>
          </a:prstGeom>
        </p:spPr>
        <p:txBody>
          <a:bodyPr vert="horz" lIns="195453" tIns="97727" rIns="195453" bIns="97727" rtlCol="0" anchor="ctr"/>
          <a:lstStyle>
            <a:lvl1pPr algn="l">
              <a:defRPr sz="28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B067-6C95-4F72-B410-ED1062183AB1}" type="datetimeFigureOut">
              <a:rPr lang="en-GB" smtClean="0"/>
              <a:pPr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8324"/>
            <a:ext cx="7409921" cy="670833"/>
          </a:xfrm>
          <a:prstGeom prst="rect">
            <a:avLst/>
          </a:prstGeom>
        </p:spPr>
        <p:txBody>
          <a:bodyPr vert="horz" lIns="195453" tIns="97727" rIns="195453" bIns="97727" rtlCol="0" anchor="ctr"/>
          <a:lstStyle>
            <a:lvl1pPr algn="ctr">
              <a:defRPr sz="28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4"/>
            <a:ext cx="5459942" cy="670833"/>
          </a:xfrm>
          <a:prstGeom prst="rect">
            <a:avLst/>
          </a:prstGeom>
        </p:spPr>
        <p:txBody>
          <a:bodyPr vert="horz" lIns="195453" tIns="97727" rIns="195453" bIns="97727" rtlCol="0" anchor="ctr"/>
          <a:lstStyle>
            <a:lvl1pPr algn="r">
              <a:defRPr sz="28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3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2116935" rtl="0" eaLnBrk="1" latinLnBrk="0" hangingPunct="1">
        <a:spcBef>
          <a:spcPct val="0"/>
        </a:spcBef>
        <a:buNone/>
        <a:defRPr sz="101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51" indent="-793851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7365" kern="1200">
          <a:solidFill>
            <a:schemeClr val="tx1"/>
          </a:solidFill>
          <a:latin typeface="+mn-lt"/>
          <a:ea typeface="+mn-ea"/>
          <a:cs typeface="+mn-cs"/>
        </a:defRPr>
      </a:lvl1pPr>
      <a:lvl2pPr marL="1720010" indent="-661543" algn="l" defTabSz="2116935" rtl="0" eaLnBrk="1" latinLnBrk="0" hangingPunct="1">
        <a:spcBef>
          <a:spcPct val="20000"/>
        </a:spcBef>
        <a:buFont typeface="Arial" panose="020B0604020202020204" pitchFamily="34" charset="0"/>
        <a:buChar char="–"/>
        <a:defRPr sz="6498" kern="1200">
          <a:solidFill>
            <a:schemeClr val="tx1"/>
          </a:solidFill>
          <a:latin typeface="+mn-lt"/>
          <a:ea typeface="+mn-ea"/>
          <a:cs typeface="+mn-cs"/>
        </a:defRPr>
      </a:lvl2pPr>
      <a:lvl3pPr marL="2646169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5523" kern="1200">
          <a:solidFill>
            <a:schemeClr val="tx1"/>
          </a:solidFill>
          <a:latin typeface="+mn-lt"/>
          <a:ea typeface="+mn-ea"/>
          <a:cs typeface="+mn-cs"/>
        </a:defRPr>
      </a:lvl3pPr>
      <a:lvl4pPr marL="3704637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–"/>
        <a:defRPr sz="4658" kern="1200">
          <a:solidFill>
            <a:schemeClr val="tx1"/>
          </a:solidFill>
          <a:latin typeface="+mn-lt"/>
          <a:ea typeface="+mn-ea"/>
          <a:cs typeface="+mn-cs"/>
        </a:defRPr>
      </a:lvl4pPr>
      <a:lvl5pPr marL="4763105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»"/>
        <a:defRPr sz="4658" kern="1200">
          <a:solidFill>
            <a:schemeClr val="tx1"/>
          </a:solidFill>
          <a:latin typeface="+mn-lt"/>
          <a:ea typeface="+mn-ea"/>
          <a:cs typeface="+mn-cs"/>
        </a:defRPr>
      </a:lvl5pPr>
      <a:lvl6pPr marL="5821573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6pPr>
      <a:lvl7pPr marL="6880040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7pPr>
      <a:lvl8pPr marL="7938507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8pPr>
      <a:lvl9pPr marL="8996975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467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6935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5402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3871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2338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50806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9273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7741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AD78C9-A945-1022-2187-74E858AA6242}"/>
              </a:ext>
            </a:extLst>
          </p:cNvPr>
          <p:cNvSpPr/>
          <p:nvPr/>
        </p:nvSpPr>
        <p:spPr bwMode="auto">
          <a:xfrm>
            <a:off x="18180595" y="6516018"/>
            <a:ext cx="3024336" cy="13842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altese Times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5A1FAE-0EA5-4AAC-6112-0A34DDE8BA5F}"/>
              </a:ext>
            </a:extLst>
          </p:cNvPr>
          <p:cNvSpPr/>
          <p:nvPr/>
        </p:nvSpPr>
        <p:spPr bwMode="auto">
          <a:xfrm>
            <a:off x="3390928" y="6596067"/>
            <a:ext cx="2952328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altese Times Roman" pitchFamily="18" charset="0"/>
            </a:endParaRPr>
          </a:p>
        </p:txBody>
      </p:sp>
      <p:pic>
        <p:nvPicPr>
          <p:cNvPr id="2" name="Picture 2" descr="The Between Time&quot; - CHURCH OF THE ANNUNCIATION">
            <a:extLst>
              <a:ext uri="{FF2B5EF4-FFF2-40B4-BE49-F238E27FC236}">
                <a16:creationId xmlns:a16="http://schemas.microsoft.com/office/drawing/2014/main" id="{29DEE873-FDEC-17DE-E9E4-6A552FAE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0" cy="1379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0D9891-6B03-8A3F-33A9-90DE4F4723A3}"/>
              </a:ext>
            </a:extLst>
          </p:cNvPr>
          <p:cNvSpPr txBox="1"/>
          <p:nvPr/>
        </p:nvSpPr>
        <p:spPr>
          <a:xfrm>
            <a:off x="12779995" y="854719"/>
            <a:ext cx="9870976" cy="6323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b="1" dirty="0">
                <a:solidFill>
                  <a:srgbClr val="1A1A1A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mt-MT" b="1" i="0" dirty="0">
                <a:solidFill>
                  <a:srgbClr val="1A1A1A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Qawmien </a:t>
            </a:r>
          </a:p>
          <a:p>
            <a:r>
              <a:rPr lang="mt-MT" b="1" i="0" dirty="0">
                <a:solidFill>
                  <a:srgbClr val="1A1A1A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 </a:t>
            </a:r>
          </a:p>
          <a:p>
            <a:r>
              <a:rPr lang="mt-MT" b="1" i="0" dirty="0">
                <a:solidFill>
                  <a:srgbClr val="1A1A1A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mill-Imwiet</a:t>
            </a:r>
          </a:p>
        </p:txBody>
      </p:sp>
    </p:spTree>
    <p:extLst>
      <p:ext uri="{BB962C8B-B14F-4D97-AF65-F5344CB8AC3E}">
        <p14:creationId xmlns:p14="http://schemas.microsoft.com/office/powerpoint/2010/main" val="350665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547" y="3059634"/>
            <a:ext cx="23399750" cy="64807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mill-Ktieb tal-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Atti tal-Appostli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Atti 10, 34a.37-43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3617826"/>
            <a:ext cx="22898544" cy="521987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F’dak iż-żmien, Pietru qabad jitkellem u qal:</a:t>
            </a:r>
            <a:endParaRPr lang="mt-MT" alt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“Intom tafu b’dak li ġara mal-Lhudija kollha, ibda mill-Galilija, wara li Ġwanni kien xandar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il-magħmudija; </a:t>
            </a:r>
          </a:p>
        </p:txBody>
      </p:sp>
    </p:spTree>
    <p:extLst>
      <p:ext uri="{BB962C8B-B14F-4D97-AF65-F5344CB8AC3E}">
        <p14:creationId xmlns:p14="http://schemas.microsoft.com/office/powerpoint/2010/main" val="916549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tafu kif Alla kkonsagra lil Ġesù ta’ Nazaret bl-Ispirtu s-Santu u bil-qawwa, u kif dan Ġesù għadda jagħmel il-ġid u jfejjaq lil dawk</a:t>
            </a:r>
          </a:p>
        </p:txBody>
      </p:sp>
    </p:spTree>
    <p:extLst>
      <p:ext uri="{BB962C8B-B14F-4D97-AF65-F5344CB8AC3E}">
        <p14:creationId xmlns:p14="http://schemas.microsoft.com/office/powerpoint/2010/main" val="2819204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 li kienu maħkuma mix-xitan, għax Alla kien miegħu. U aħna xhud ta’ dak kollu li hu għamel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fl-art tal-Lhudija u</a:t>
            </a:r>
          </a:p>
        </p:txBody>
      </p:sp>
    </p:spTree>
    <p:extLst>
      <p:ext uri="{BB962C8B-B14F-4D97-AF65-F5344CB8AC3E}">
        <p14:creationId xmlns:p14="http://schemas.microsoft.com/office/powerpoint/2010/main" val="125312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f’Ġerusalemm. Tawh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il-mewt billi dendluh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mal-għuda tas-salib; imma Alla qajmu mill-imwiet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fit-tielet jum u għamel li</a:t>
            </a:r>
          </a:p>
        </p:txBody>
      </p:sp>
    </p:spTree>
    <p:extLst>
      <p:ext uri="{BB962C8B-B14F-4D97-AF65-F5344CB8AC3E}">
        <p14:creationId xmlns:p14="http://schemas.microsoft.com/office/powerpoint/2010/main" val="77107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jidher, mhux lil kulħadd, imma lix-xhieda li Alla għażel minn qabel, lilna, li miegħu kilna u xrobna wara l-qawmien</a:t>
            </a:r>
          </a:p>
        </p:txBody>
      </p:sp>
    </p:spTree>
    <p:extLst>
      <p:ext uri="{BB962C8B-B14F-4D97-AF65-F5344CB8AC3E}">
        <p14:creationId xmlns:p14="http://schemas.microsoft.com/office/powerpoint/2010/main" val="397311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 mill-imwiet. Lilna ordnalna biex inxandruh lill-poplu u nixhdu li dan hu dak li Alla għamlu mħallef tal-ħajjin u </a:t>
            </a:r>
          </a:p>
        </p:txBody>
      </p:sp>
    </p:spTree>
    <p:extLst>
      <p:ext uri="{BB962C8B-B14F-4D97-AF65-F5344CB8AC3E}">
        <p14:creationId xmlns:p14="http://schemas.microsoft.com/office/powerpoint/2010/main" val="54583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tal-mejtin. Il-profeti kollha jixhdu għalih u jgħidu li kull min jemmen fih jaqla’ l-maħfra tad-dnubiet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bis-saħħa ta’ ismu”.</a:t>
            </a:r>
          </a:p>
        </p:txBody>
      </p:sp>
    </p:spTree>
    <p:extLst>
      <p:ext uri="{BB962C8B-B14F-4D97-AF65-F5344CB8AC3E}">
        <p14:creationId xmlns:p14="http://schemas.microsoft.com/office/powerpoint/2010/main" val="56495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121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23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4701" y="2301149"/>
            <a:ext cx="22332872" cy="997550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hu l-jum li għamel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nifirħu u nithennew fih. Hallelujah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046" y="0"/>
            <a:ext cx="180844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80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1259434"/>
            <a:ext cx="22394488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Faħħru lill-Mulej, għaliex hu tajjeb,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għal dejjem it-tjieba tiegħu!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2483347"/>
            <a:ext cx="22394488" cy="7488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jgħidu wlied Iżrael: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“Għal dejjem it-tjieba tiegħu”.</a:t>
            </a:r>
          </a:p>
        </p:txBody>
      </p:sp>
    </p:spTree>
    <p:extLst>
      <p:ext uri="{BB962C8B-B14F-4D97-AF65-F5344CB8AC3E}">
        <p14:creationId xmlns:p14="http://schemas.microsoft.com/office/powerpoint/2010/main" val="1494691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38"/>
            <a:ext cx="22538504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hu l-jum li għamel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nifirħu u nithennew fih. Hallelujah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7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1257430"/>
            <a:ext cx="22682520" cy="9940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Il-leminija tal-Mulej ’il fuq merfugħa,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il-leminija tal-Mulej għamlet ħwejjeġ ta’ ħila!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1255872"/>
            <a:ext cx="22682520" cy="9940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mmutx, imma nibqa’ ngħix,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nħabbar l-għemejjel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tal-Mulej.</a:t>
            </a:r>
          </a:p>
        </p:txBody>
      </p:sp>
    </p:spTree>
    <p:extLst>
      <p:ext uri="{BB962C8B-B14F-4D97-AF65-F5344CB8AC3E}">
        <p14:creationId xmlns:p14="http://schemas.microsoft.com/office/powerpoint/2010/main" val="3878941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38"/>
            <a:ext cx="22538504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hu l-jum li għamel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nifirħu u nithennew fih. Hallelujah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58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561463"/>
            <a:ext cx="22610512" cy="74770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Il-ġebla li warrbu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l-bennejja saret il-ġebla tax-xewka.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187203"/>
            <a:ext cx="22610512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Bis-saħħa tal-Mulej seħħ dan: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 tal-għaġeb f’għajnejna.</a:t>
            </a:r>
          </a:p>
        </p:txBody>
      </p:sp>
    </p:spTree>
    <p:extLst>
      <p:ext uri="{BB962C8B-B14F-4D97-AF65-F5344CB8AC3E}">
        <p14:creationId xmlns:p14="http://schemas.microsoft.com/office/powerpoint/2010/main" val="148170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38"/>
            <a:ext cx="22538504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hu l-jum li għamel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nifirħu u nithennew fih. Hallelujah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61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35498"/>
            <a:ext cx="23399750" cy="89289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mill-Ittra ta’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lill-Kolossin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 3, 1-4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05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Ħuti, jekk intom irxuxtajtu ma’ Kristu, fittxu l-ħwejjeġ tas-sema, fejn Kristu qiegħed fuq il-lemin ta’ Alla. </a:t>
            </a:r>
          </a:p>
        </p:txBody>
      </p:sp>
    </p:spTree>
    <p:extLst>
      <p:ext uri="{BB962C8B-B14F-4D97-AF65-F5344CB8AC3E}">
        <p14:creationId xmlns:p14="http://schemas.microsoft.com/office/powerpoint/2010/main" val="3355792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Aħsbu fil-ħwejjeġ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tas-sema, mhux f’dawk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tal-art. Għax intom mittu, imma ħajjitkom hi moħbija flimkien ma’ Kristu f’Alla. </a:t>
            </a:r>
          </a:p>
        </p:txBody>
      </p:sp>
    </p:spTree>
    <p:extLst>
      <p:ext uri="{BB962C8B-B14F-4D97-AF65-F5344CB8AC3E}">
        <p14:creationId xmlns:p14="http://schemas.microsoft.com/office/powerpoint/2010/main" val="2189401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1223207"/>
            <a:ext cx="22898544" cy="100091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Meta jidher Kristu, li hu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l-ħajja tagħkom, imbagħad intom ukoll tidhru flimkien miegħu fil-glorja.</a:t>
            </a:r>
          </a:p>
        </p:txBody>
      </p:sp>
    </p:spTree>
    <p:extLst>
      <p:ext uri="{BB962C8B-B14F-4D97-AF65-F5344CB8AC3E}">
        <p14:creationId xmlns:p14="http://schemas.microsoft.com/office/powerpoint/2010/main" val="1559705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71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0315-BE56-A7C0-15A9-6DECFE1C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7" y="5177764"/>
            <a:ext cx="21059775" cy="2099998"/>
          </a:xfrm>
        </p:spPr>
        <p:txBody>
          <a:bodyPr/>
          <a:lstStyle/>
          <a:p>
            <a:r>
              <a:rPr lang="mt-MT" sz="17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Jew</a:t>
            </a:r>
          </a:p>
        </p:txBody>
      </p:sp>
    </p:spTree>
    <p:extLst>
      <p:ext uri="{BB962C8B-B14F-4D97-AF65-F5344CB8AC3E}">
        <p14:creationId xmlns:p14="http://schemas.microsoft.com/office/powerpoint/2010/main" val="356219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35498"/>
            <a:ext cx="23399750" cy="89289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mill-Ittra ta’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Kor 5, 6b-8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29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Ħuti, ma tafux li ftit ħmira ttalla’ l-għaġna kollha? Tnaddfu mill-ħmira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spc="-300" dirty="0">
                <a:latin typeface="Times New Roman" pitchFamily="18" charset="0"/>
                <a:cs typeface="Times New Roman" pitchFamily="18" charset="0"/>
              </a:rPr>
              <a:t>l-qadima ħalli tkunu għaġna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ġdida, kif intom bla ħmira. Il-Ħaruf tal-Għid tagħna, li hu Kristu, hu maqtul! Nagħmlu festa, mhux bil-ħmira l-qadima, anqas bil-ħmira tal-qerq u tal-ħażen, imma bil-ħobż bla ħmira tas-safa u tas-sewwa.</a:t>
            </a:r>
          </a:p>
        </p:txBody>
      </p:sp>
    </p:spTree>
    <p:extLst>
      <p:ext uri="{BB962C8B-B14F-4D97-AF65-F5344CB8AC3E}">
        <p14:creationId xmlns:p14="http://schemas.microsoft.com/office/powerpoint/2010/main" val="3921880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Il-Ħaruf tal-Għid tagħna, li hu Kristu, hu maqtul! Nagħmlu festa, mhux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bil-ħmira l-qadima, anqas bil-ħmira tal-qerq u </a:t>
            </a:r>
          </a:p>
        </p:txBody>
      </p:sp>
    </p:spTree>
    <p:extLst>
      <p:ext uri="{BB962C8B-B14F-4D97-AF65-F5344CB8AC3E}">
        <p14:creationId xmlns:p14="http://schemas.microsoft.com/office/powerpoint/2010/main" val="425163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55355"/>
            <a:ext cx="22898544" cy="734481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tal-ħażen, imma bil-ħobż bla ħmira tas-safa </a:t>
            </a:r>
            <a:r>
              <a:rPr lang="mt-MT" altLang="mt-MT" sz="16000">
                <a:latin typeface="Times New Roman" pitchFamily="18" charset="0"/>
                <a:cs typeface="Times New Roman" pitchFamily="18" charset="0"/>
              </a:rPr>
              <a:t>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>
                <a:latin typeface="Times New Roman" pitchFamily="18" charset="0"/>
                <a:cs typeface="Times New Roman" pitchFamily="18" charset="0"/>
              </a:rPr>
              <a:t>tas-sewwa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9029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mt-MT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Sekwenza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2591359"/>
            <a:ext cx="22754528" cy="72728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jgħollu l-insara b’tifħirhom il-Vittma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tal-Għid: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2447343"/>
            <a:ext cx="22754528" cy="756084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feda l-Ħaruf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in-nagħaġ tiegħu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mill-jasar tal-mewt;</a:t>
            </a:r>
          </a:p>
        </p:txBody>
      </p:sp>
    </p:spTree>
    <p:extLst>
      <p:ext uri="{BB962C8B-B14F-4D97-AF65-F5344CB8AC3E}">
        <p14:creationId xmlns:p14="http://schemas.microsoft.com/office/powerpoint/2010/main" val="4016153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2591359"/>
            <a:ext cx="22754528" cy="72728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Ġesù raġa’ ħabbeb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il-midneb ma’ Alla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l-Missier.</a:t>
            </a:r>
          </a:p>
        </p:txBody>
      </p:sp>
    </p:spTree>
    <p:extLst>
      <p:ext uri="{BB962C8B-B14F-4D97-AF65-F5344CB8AC3E}">
        <p14:creationId xmlns:p14="http://schemas.microsoft.com/office/powerpoint/2010/main" val="2938071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107306"/>
            <a:ext cx="22754528" cy="12348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F’taqbida tal-għaġeb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mal-Ħajja inqerdet il-Mewt;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qam Sid il-ħajja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mill-qabar,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isaltan rebbieħ.</a:t>
            </a:r>
          </a:p>
        </p:txBody>
      </p:sp>
    </p:spTree>
    <p:extLst>
      <p:ext uri="{BB962C8B-B14F-4D97-AF65-F5344CB8AC3E}">
        <p14:creationId xmlns:p14="http://schemas.microsoft.com/office/powerpoint/2010/main" val="2129514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306"/>
            <a:ext cx="23399749" cy="12348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“Għidilna, Marija, ħabbrilna: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fit-triq lil min rajt?”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“Jien rajt qabar Kristu li </a:t>
            </a:r>
            <a:r>
              <a:rPr lang="mt-MT" altLang="mt-MT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rxoxta fis-sebħ tal-qawmien;</a:t>
            </a:r>
          </a:p>
        </p:txBody>
      </p:sp>
    </p:spTree>
    <p:extLst>
      <p:ext uri="{BB962C8B-B14F-4D97-AF65-F5344CB8AC3E}">
        <p14:creationId xmlns:p14="http://schemas.microsoft.com/office/powerpoint/2010/main" val="3744865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55355"/>
            <a:ext cx="23399749" cy="734481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rajt l-Anġli li ġew jagħtu xhieda,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il-faxxa, il-liżar.</a:t>
            </a:r>
          </a:p>
        </p:txBody>
      </p:sp>
    </p:spTree>
    <p:extLst>
      <p:ext uri="{BB962C8B-B14F-4D97-AF65-F5344CB8AC3E}">
        <p14:creationId xmlns:p14="http://schemas.microsoft.com/office/powerpoint/2010/main" val="4065653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306"/>
            <a:ext cx="23399749" cy="12348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Irxoxta mill-mewt Kristu Sidi, li fih ittamajt!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 hu l-Galilija qabilkom: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hemmhekk se tarawh.”</a:t>
            </a:r>
          </a:p>
        </p:txBody>
      </p:sp>
    </p:spTree>
    <p:extLst>
      <p:ext uri="{BB962C8B-B14F-4D97-AF65-F5344CB8AC3E}">
        <p14:creationId xmlns:p14="http://schemas.microsoft.com/office/powerpoint/2010/main" val="1254003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2483347"/>
            <a:ext cx="23399749" cy="7488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O, nemmnu li llum Kristu rxoxta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 mill-imwiet!</a:t>
            </a:r>
          </a:p>
        </p:txBody>
      </p:sp>
    </p:spTree>
    <p:extLst>
      <p:ext uri="{BB962C8B-B14F-4D97-AF65-F5344CB8AC3E}">
        <p14:creationId xmlns:p14="http://schemas.microsoft.com/office/powerpoint/2010/main" val="84932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tas-sema, 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5885" y="1259211"/>
            <a:ext cx="23399749" cy="993710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mela, Sultan, ħenn għalina,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Kristu rebbieħ.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Ammen! Hallelujah!</a:t>
            </a:r>
          </a:p>
        </p:txBody>
      </p:sp>
    </p:spTree>
    <p:extLst>
      <p:ext uri="{BB962C8B-B14F-4D97-AF65-F5344CB8AC3E}">
        <p14:creationId xmlns:p14="http://schemas.microsoft.com/office/powerpoint/2010/main" val="578681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1439454"/>
            <a:ext cx="22754528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Il-Ħaruf tal-Għid tagħna, li hu Kristu, hu maqtul: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nagħmlu mela festa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fil-Mulej.</a:t>
            </a:r>
            <a:endParaRPr lang="mt-MT" altLang="mt-MT" sz="14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799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3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87403"/>
            <a:ext cx="23399750" cy="64807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mill-Evanġelju skont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Ġwann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Ġw 20, 1-9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411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Kien l-ewwel jum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tal-ġimgħa, filgħodu kmieni kif kien għadu d-dlam, u Marija ta’ Magdala ġiet ħdejn il-qabar u rat il-blata</a:t>
            </a:r>
            <a:endParaRPr lang="en-GB" sz="15498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69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mneħħija mill-qabar. Għalhekk telqet tiġri għand Xmun Pietru u għand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id-dixxiplu l-ieħor li kien iħobb Ġesù, u qaltilhom:</a:t>
            </a:r>
            <a:endParaRPr lang="en-GB" sz="15498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826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“Qalgħu lill-Mulej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mill-qabar, u ma nafux fejn qegħduh!”.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Pietru u d-dixxiplu l-ieħor ħarġu u ġew ħdejn il-qabar. </a:t>
            </a:r>
            <a:endParaRPr lang="en-GB" sz="15498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805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350990"/>
            <a:ext cx="22625368" cy="9753546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It-tnejn ġrew flimkien, imma d-dixxiplu l-ieħor ħaffef aktar minn Pietru u laħaq qablu ħdejn il-qabar. </a:t>
            </a:r>
            <a:endParaRPr lang="en-GB" sz="15498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164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Tbaxxa, u ra l-faxex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tal-għażel imqiegħda hemm, iżda ma daħalx. Imbagħad wasal warajh Xmun Pietru, </a:t>
            </a:r>
            <a:endParaRPr lang="en-GB" sz="15498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4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daħal fil-qabar, u ra l-faxex tal-għażel imqiegħda hemm, u l-maktur li kien madwar rasu; dan ma kienx mal-faxex, imma mitwi u</a:t>
            </a:r>
            <a:endParaRPr lang="en-GB" sz="15498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358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mqiegħed f’post għalih. Imbagħad id-dixxiplu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l-ieħor, li kien wasal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l-ewwel ħdejn il-qabar, </a:t>
            </a:r>
            <a:r>
              <a:rPr lang="mt-MT" sz="15498" spc="-3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daħal hu wkoll, ra, u emmen.</a:t>
            </a:r>
          </a:p>
        </p:txBody>
      </p:sp>
    </p:spTree>
    <p:extLst>
      <p:ext uri="{BB962C8B-B14F-4D97-AF65-F5344CB8AC3E}">
        <p14:creationId xmlns:p14="http://schemas.microsoft.com/office/powerpoint/2010/main" val="41862098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9753546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 dakinhar kienu għadhom ma fehmux l-Iskrittura li tgħid li kellu jqum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mill-imwiet.</a:t>
            </a:r>
            <a:endParaRPr lang="en-GB" sz="15498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274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ifħir lilek 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113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 nemmen f’All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wieħed, il-Missier li jista’ kollox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ħalaq is-sema u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l-art, dak kollu li jidher u dak li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jidhirx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Ġesù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Kristu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waħdieni ta’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qabel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żmien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mhux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magħmul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natura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waħda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al-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bih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sar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kollox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altLang="en-US" sz="15500" spc="-15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Niżel mis-smewwiet għalina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l-bnedmin u għall-fidwa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tagħna. 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ġisem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bis-se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Marija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Verġni</a:t>
            </a:r>
            <a:endParaRPr lang="mt-MT" altLang="en-US" sz="155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sar bniedem. Sallbuh għalina, bata taħt Ponzju Pilatu, miet u difnuh,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fit-tielet jum qam minn bejn l-imwiet, skont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il-Kotba mqaddsa,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tela’ s-sema, u qieghed fuq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il-lemin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jerġa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jiġi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bil-glorja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mejtin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jkollhiex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tmiem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jagħti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mill-Missier u mill-Iben: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Hu meqjum u mweġġah flimkien mal-Missier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fi Knisja waħda, qaddisa, kattolika, appostolika.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Nistqarr magħmudija waħda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nistenna l-qawma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mill-imwiet, u l-ħajja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taż-żmien li ġej. Ammen.</a:t>
            </a:r>
            <a:endParaRPr lang="en-US" altLang="en-US" sz="992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1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0903" eaLnBrk="0" hangingPunct="0">
              <a:defRPr/>
            </a:pP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1180</Words>
  <Application>Microsoft Office PowerPoint</Application>
  <PresentationFormat>Custom</PresentationFormat>
  <Paragraphs>191</Paragraphs>
  <Slides>75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Calibri</vt:lpstr>
      <vt:lpstr>Maltese Times Roman</vt:lpstr>
      <vt:lpstr>Times New Roman</vt:lpstr>
      <vt:lpstr>Default Design</vt:lpstr>
      <vt:lpstr>13_Default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70</cp:revision>
  <dcterms:created xsi:type="dcterms:W3CDTF">2011-05-17T18:28:43Z</dcterms:created>
  <dcterms:modified xsi:type="dcterms:W3CDTF">2024-02-28T07:10:35Z</dcterms:modified>
</cp:coreProperties>
</file>