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3"/>
  </p:notesMasterIdLst>
  <p:sldIdLst>
    <p:sldId id="1129" r:id="rId3"/>
    <p:sldId id="1072" r:id="rId4"/>
    <p:sldId id="966" r:id="rId5"/>
    <p:sldId id="1084" r:id="rId6"/>
    <p:sldId id="967" r:id="rId7"/>
    <p:sldId id="968" r:id="rId8"/>
    <p:sldId id="969" r:id="rId9"/>
    <p:sldId id="970" r:id="rId10"/>
    <p:sldId id="1071" r:id="rId11"/>
    <p:sldId id="371" r:id="rId12"/>
    <p:sldId id="256" r:id="rId13"/>
    <p:sldId id="257" r:id="rId14"/>
    <p:sldId id="1130" r:id="rId15"/>
    <p:sldId id="1131" r:id="rId16"/>
    <p:sldId id="1133" r:id="rId17"/>
    <p:sldId id="1134" r:id="rId18"/>
    <p:sldId id="1135" r:id="rId19"/>
    <p:sldId id="1136" r:id="rId20"/>
    <p:sldId id="1137" r:id="rId21"/>
    <p:sldId id="299" r:id="rId22"/>
    <p:sldId id="300" r:id="rId23"/>
    <p:sldId id="267" r:id="rId24"/>
    <p:sldId id="1138" r:id="rId25"/>
    <p:sldId id="1091" r:id="rId26"/>
    <p:sldId id="269" r:id="rId27"/>
    <p:sldId id="1142" r:id="rId28"/>
    <p:sldId id="1139" r:id="rId29"/>
    <p:sldId id="271" r:id="rId30"/>
    <p:sldId id="1143" r:id="rId31"/>
    <p:sldId id="1140" r:id="rId32"/>
    <p:sldId id="616" r:id="rId33"/>
    <p:sldId id="617" r:id="rId34"/>
    <p:sldId id="1144" r:id="rId35"/>
    <p:sldId id="1145" r:id="rId36"/>
    <p:sldId id="623" r:id="rId37"/>
    <p:sldId id="1177" r:id="rId38"/>
    <p:sldId id="1178" r:id="rId39"/>
    <p:sldId id="1179" r:id="rId40"/>
    <p:sldId id="1180" r:id="rId41"/>
    <p:sldId id="1181" r:id="rId42"/>
    <p:sldId id="607" r:id="rId43"/>
    <p:sldId id="273" r:id="rId44"/>
    <p:sldId id="1148" r:id="rId45"/>
    <p:sldId id="1147" r:id="rId46"/>
    <p:sldId id="1149" r:id="rId47"/>
    <p:sldId id="1150" r:id="rId48"/>
    <p:sldId id="1151" r:id="rId49"/>
    <p:sldId id="1152" r:id="rId50"/>
    <p:sldId id="1153" r:id="rId51"/>
    <p:sldId id="1154" r:id="rId52"/>
    <p:sldId id="1146" r:id="rId53"/>
    <p:sldId id="1124" r:id="rId54"/>
    <p:sldId id="1155" r:id="rId55"/>
    <p:sldId id="1183" r:id="rId56"/>
    <p:sldId id="1184" r:id="rId57"/>
    <p:sldId id="1185" r:id="rId58"/>
    <p:sldId id="1186" r:id="rId59"/>
    <p:sldId id="1187" r:id="rId60"/>
    <p:sldId id="1188" r:id="rId61"/>
    <p:sldId id="1189" r:id="rId62"/>
    <p:sldId id="1190" r:id="rId63"/>
    <p:sldId id="1191" r:id="rId64"/>
    <p:sldId id="1192" r:id="rId65"/>
    <p:sldId id="1193" r:id="rId66"/>
    <p:sldId id="1194" r:id="rId67"/>
    <p:sldId id="1195" r:id="rId68"/>
    <p:sldId id="1196" r:id="rId69"/>
    <p:sldId id="1209" r:id="rId70"/>
    <p:sldId id="1197" r:id="rId71"/>
    <p:sldId id="1198" r:id="rId72"/>
    <p:sldId id="1199" r:id="rId73"/>
    <p:sldId id="1200" r:id="rId74"/>
    <p:sldId id="1201" r:id="rId75"/>
    <p:sldId id="1202" r:id="rId76"/>
    <p:sldId id="1203" r:id="rId77"/>
    <p:sldId id="1204" r:id="rId78"/>
    <p:sldId id="1205" r:id="rId79"/>
    <p:sldId id="1206" r:id="rId80"/>
    <p:sldId id="1207" r:id="rId81"/>
    <p:sldId id="1073" r:id="rId82"/>
    <p:sldId id="1074" r:id="rId83"/>
    <p:sldId id="1075" r:id="rId84"/>
    <p:sldId id="1076" r:id="rId85"/>
    <p:sldId id="1077" r:id="rId86"/>
    <p:sldId id="1078" r:id="rId87"/>
    <p:sldId id="1079" r:id="rId88"/>
    <p:sldId id="1080" r:id="rId89"/>
    <p:sldId id="1081" r:id="rId90"/>
    <p:sldId id="1082" r:id="rId91"/>
    <p:sldId id="1208" r:id="rId92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3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2D86"/>
    <a:srgbClr val="0000CC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04" y="102"/>
      </p:cViewPr>
      <p:guideLst>
        <p:guide orient="horz" pos="3923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28/02/2024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9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9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C63CF-C398-4235-9E7C-E646646D587E}" type="slidenum">
              <a:rPr kumimoji="0" lang="mt-MT" alt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tese Times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mt-MT" alt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tese Times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46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02047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2" y="504635"/>
            <a:ext cx="21059777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9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113" indent="0" algn="ctr">
              <a:buNone/>
              <a:defRPr/>
            </a:lvl2pPr>
            <a:lvl3pPr marL="2072232" indent="0" algn="ctr">
              <a:buNone/>
              <a:defRPr/>
            </a:lvl3pPr>
            <a:lvl4pPr marL="3108345" indent="0" algn="ctr">
              <a:buNone/>
              <a:defRPr/>
            </a:lvl4pPr>
            <a:lvl5pPr marL="4144465" indent="0" algn="ctr">
              <a:buNone/>
              <a:defRPr/>
            </a:lvl5pPr>
            <a:lvl6pPr marL="5180578" indent="0" algn="ctr">
              <a:buNone/>
              <a:defRPr/>
            </a:lvl6pPr>
            <a:lvl7pPr marL="6216697" indent="0" algn="ctr">
              <a:buNone/>
              <a:defRPr/>
            </a:lvl7pPr>
            <a:lvl8pPr marL="7252811" indent="0" algn="ctr">
              <a:buNone/>
              <a:defRPr/>
            </a:lvl8pPr>
            <a:lvl9pPr marL="82889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6C30721-3B44-4468-89D7-C068872F31EE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7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294D5936-0DD8-47C6-A480-1953A400C58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>
          <p15:clr>
            <a:srgbClr val="FBAE40"/>
          </p15:clr>
        </p15:guide>
        <p15:guide id="2" pos="737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9" cy="2502497"/>
          </a:xfrm>
        </p:spPr>
        <p:txBody>
          <a:bodyPr anchor="t"/>
          <a:lstStyle>
            <a:lvl1pPr algn="l">
              <a:defRPr sz="907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27"/>
            <a:ext cx="19889789" cy="2756246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113" indent="0">
              <a:buNone/>
              <a:defRPr sz="4034"/>
            </a:lvl2pPr>
            <a:lvl3pPr marL="2072232" indent="0">
              <a:buNone/>
              <a:defRPr sz="3585"/>
            </a:lvl3pPr>
            <a:lvl4pPr marL="3108345" indent="0">
              <a:buNone/>
              <a:defRPr sz="3137"/>
            </a:lvl4pPr>
            <a:lvl5pPr marL="4144465" indent="0">
              <a:buNone/>
              <a:defRPr sz="3137"/>
            </a:lvl5pPr>
            <a:lvl6pPr marL="5180578" indent="0">
              <a:buNone/>
              <a:defRPr sz="3137"/>
            </a:lvl6pPr>
            <a:lvl7pPr marL="6216697" indent="0">
              <a:buNone/>
              <a:defRPr sz="3137"/>
            </a:lvl7pPr>
            <a:lvl8pPr marL="7252811" indent="0">
              <a:buNone/>
              <a:defRPr sz="3137"/>
            </a:lvl8pPr>
            <a:lvl9pPr marL="8288927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98CAFBD-092D-4FFD-8FDA-3509A6F419C8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7659F41-4226-49F2-9D27-9D9AFB70F1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7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4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4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8B92201-9F4E-4818-B337-E97608A19B8A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9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D5506D70-1C2E-4731-A269-CA197BC64F4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31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797642A-B5AA-47A5-8412-4E096B1C9F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78"/>
            <a:ext cx="7698357" cy="2134998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EEE8AD3-22D1-4005-93E3-272AB6D9A0DB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05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19994"/>
            <a:ext cx="14039850" cy="1041250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113" indent="0">
              <a:buNone/>
              <a:defRPr sz="6387"/>
            </a:lvl2pPr>
            <a:lvl3pPr marL="2072232" indent="0">
              <a:buNone/>
              <a:defRPr sz="5491"/>
            </a:lvl3pPr>
            <a:lvl4pPr marL="3108345" indent="0">
              <a:buNone/>
              <a:defRPr sz="4482"/>
            </a:lvl4pPr>
            <a:lvl5pPr marL="4144465" indent="0">
              <a:buNone/>
              <a:defRPr sz="4482"/>
            </a:lvl5pPr>
            <a:lvl6pPr marL="5180578" indent="0">
              <a:buNone/>
              <a:defRPr sz="4482"/>
            </a:lvl6pPr>
            <a:lvl7pPr marL="6216697" indent="0">
              <a:buNone/>
              <a:defRPr sz="4482"/>
            </a:lvl7pPr>
            <a:lvl8pPr marL="7252811" indent="0">
              <a:buNone/>
              <a:defRPr sz="4482"/>
            </a:lvl8pPr>
            <a:lvl9pPr marL="8288927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94CFA7BB-DB66-447B-B538-407F6E131694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9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D81FA24-A0C8-4D25-AC31-424CABF1DAE5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2EF92E3-324E-487D-995F-E9E6C3548832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1" y="504635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719109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1" y="505192"/>
            <a:ext cx="21061555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1" y="2940819"/>
            <a:ext cx="21061555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fld id="{1D059D40-979D-4540-8218-0003113E700F}" type="slidenum">
              <a:rPr lang="en-US" smtClean="0">
                <a:cs typeface="Arial" charset="0"/>
              </a:rPr>
              <a:pPr defTabSz="1023531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5pPr>
      <a:lvl6pPr marL="1036113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6pPr>
      <a:lvl7pPr marL="2072232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7pPr>
      <a:lvl8pPr marL="310834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8pPr>
      <a:lvl9pPr marL="414446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9pPr>
    </p:titleStyle>
    <p:bodyStyle>
      <a:lvl1pPr marL="776534" indent="-776534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780" indent="-64680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027" indent="-517097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4986" indent="-517097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0957" indent="-517097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863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4754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0867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698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113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232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34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46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0578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669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2811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892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AD78C9-A945-1022-2187-74E858AA6242}"/>
              </a:ext>
            </a:extLst>
          </p:cNvPr>
          <p:cNvSpPr/>
          <p:nvPr/>
        </p:nvSpPr>
        <p:spPr bwMode="auto">
          <a:xfrm>
            <a:off x="18180595" y="6516018"/>
            <a:ext cx="3024336" cy="1384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A1FAE-0EA5-4AAC-6112-0A34DDE8BA5F}"/>
              </a:ext>
            </a:extLst>
          </p:cNvPr>
          <p:cNvSpPr/>
          <p:nvPr/>
        </p:nvSpPr>
        <p:spPr bwMode="auto">
          <a:xfrm>
            <a:off x="3390928" y="6596067"/>
            <a:ext cx="295232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altese Times Roman" pitchFamily="18" charset="0"/>
            </a:endParaRPr>
          </a:p>
        </p:txBody>
      </p:sp>
      <p:pic>
        <p:nvPicPr>
          <p:cNvPr id="2" name="Picture 2" descr="The Between Time&quot; - CHURCH OF THE ANNUNCIATION">
            <a:extLst>
              <a:ext uri="{FF2B5EF4-FFF2-40B4-BE49-F238E27FC236}">
                <a16:creationId xmlns:a16="http://schemas.microsoft.com/office/drawing/2014/main" id="{29DEE873-FDEC-17DE-E9E4-6A552FAE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0" cy="137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D9891-6B03-8A3F-33A9-90DE4F4723A3}"/>
              </a:ext>
            </a:extLst>
          </p:cNvPr>
          <p:cNvSpPr txBox="1"/>
          <p:nvPr/>
        </p:nvSpPr>
        <p:spPr>
          <a:xfrm>
            <a:off x="12779995" y="854719"/>
            <a:ext cx="9870976" cy="6323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b="1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Qawmien </a:t>
            </a:r>
          </a:p>
          <a:p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 </a:t>
            </a:r>
          </a:p>
          <a:p>
            <a:r>
              <a:rPr lang="mt-MT" b="1" i="0" dirty="0">
                <a:solidFill>
                  <a:srgbClr val="1A1A1A"/>
                </a:solidFill>
                <a:effectLst>
                  <a:glow rad="228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mill-Imwiet</a:t>
            </a:r>
          </a:p>
        </p:txBody>
      </p:sp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47" y="3059634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mill-Ktieb tal-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 tal-Appostli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Atti 10, 34a.37-43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617826"/>
            <a:ext cx="22898544" cy="52198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F’dak iż-żmien, Pietru qabad jitkellem u qal:</a:t>
            </a:r>
            <a:endParaRPr lang="mt-MT" altLang="mt-MT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“Intom tafu b’dak li ġara mal-Lhudija kollha, ibda mill-Galilija, wara li Ġwanni kien xandar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il-magħmudija; </a:t>
            </a:r>
          </a:p>
        </p:txBody>
      </p:sp>
    </p:spTree>
    <p:extLst>
      <p:ext uri="{BB962C8B-B14F-4D97-AF65-F5344CB8AC3E}">
        <p14:creationId xmlns:p14="http://schemas.microsoft.com/office/powerpoint/2010/main" val="916549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tafu kif Alla kkonsagra lil Ġesù ta’ Nazaret bl-Ispirtu s-Santu u bil-qawwa, u kif dan Ġesù għadda jagħmel il-ġid u jfejjaq lil dawk</a:t>
            </a:r>
          </a:p>
        </p:txBody>
      </p:sp>
    </p:spTree>
    <p:extLst>
      <p:ext uri="{BB962C8B-B14F-4D97-AF65-F5344CB8AC3E}">
        <p14:creationId xmlns:p14="http://schemas.microsoft.com/office/powerpoint/2010/main" val="281920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 li kienu maħkuma mix-xitan, għax Alla kien miegħu. U aħna xhud ta’ dak kollu li hu għamel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fl-art tal-Lhudija u</a:t>
            </a:r>
          </a:p>
        </p:txBody>
      </p:sp>
    </p:spTree>
    <p:extLst>
      <p:ext uri="{BB962C8B-B14F-4D97-AF65-F5344CB8AC3E}">
        <p14:creationId xmlns:p14="http://schemas.microsoft.com/office/powerpoint/2010/main" val="125312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f’Ġerusalemm. Tawh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il-mewt billi dendluh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mal-għuda tas-salib; imma Alla qajmu mill-imwiet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fit-tielet jum u għamel li</a:t>
            </a:r>
          </a:p>
        </p:txBody>
      </p:sp>
    </p:spTree>
    <p:extLst>
      <p:ext uri="{BB962C8B-B14F-4D97-AF65-F5344CB8AC3E}">
        <p14:creationId xmlns:p14="http://schemas.microsoft.com/office/powerpoint/2010/main" val="77107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jidher, mhux lil kulħadd, imma lix-xhieda li Alla għażel minn qabel, lilna, li miegħu kilna u xrobna wara l-qawmien</a:t>
            </a:r>
          </a:p>
        </p:txBody>
      </p:sp>
    </p:spTree>
    <p:extLst>
      <p:ext uri="{BB962C8B-B14F-4D97-AF65-F5344CB8AC3E}">
        <p14:creationId xmlns:p14="http://schemas.microsoft.com/office/powerpoint/2010/main" val="397311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tiegħu mill-imwiet. Lilna ordnalna biex inxandruh lill-poplu u nixhdu li dan hu dak li Alla għamlu mħallef tal-ħajjin u </a:t>
            </a:r>
          </a:p>
        </p:txBody>
      </p:sp>
    </p:spTree>
    <p:extLst>
      <p:ext uri="{BB962C8B-B14F-4D97-AF65-F5344CB8AC3E}">
        <p14:creationId xmlns:p14="http://schemas.microsoft.com/office/powerpoint/2010/main" val="545830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72008"/>
            <a:ext cx="22898544" cy="1242067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tal-mejtin. Il-profeti kollha jixhdu għalih u jgħidu li kull min jemmen fih jaqla’ l-maħfra tad-dnubiet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ta’ ismu”.</a:t>
            </a:r>
          </a:p>
        </p:txBody>
      </p:sp>
    </p:spTree>
    <p:extLst>
      <p:ext uri="{BB962C8B-B14F-4D97-AF65-F5344CB8AC3E}">
        <p14:creationId xmlns:p14="http://schemas.microsoft.com/office/powerpoint/2010/main" val="5649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2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4701" y="2301149"/>
            <a:ext cx="22332872" cy="997550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46" y="0"/>
            <a:ext cx="18084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 lill-Mulej, għaliex hu tajjeb,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għal dejjem it-tjieba tiegħu!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2483347"/>
            <a:ext cx="22394488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jgħidu wlied Iżrael: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“Għal dejjem it-tjieba tiegħu”.</a:t>
            </a:r>
          </a:p>
        </p:txBody>
      </p:sp>
    </p:spTree>
    <p:extLst>
      <p:ext uri="{BB962C8B-B14F-4D97-AF65-F5344CB8AC3E}">
        <p14:creationId xmlns:p14="http://schemas.microsoft.com/office/powerpoint/2010/main" val="1494691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257430"/>
            <a:ext cx="22682520" cy="9940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tal-Mulej ’il fuq merfugħa,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il-leminija tal-Mulej għamlet ħwejjeġ ta’ ħila!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1255872"/>
            <a:ext cx="22682520" cy="9940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mmutx, imma nibqa’ ngħix,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nħabbar l-għemejjel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tal-Mulej.</a:t>
            </a:r>
          </a:p>
        </p:txBody>
      </p:sp>
    </p:spTree>
    <p:extLst>
      <p:ext uri="{BB962C8B-B14F-4D97-AF65-F5344CB8AC3E}">
        <p14:creationId xmlns:p14="http://schemas.microsoft.com/office/powerpoint/2010/main" val="3878941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58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Il-ġebla li warrbu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l-bennejja saret il-ġebla tax-xewka.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187203"/>
            <a:ext cx="22610512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Bis-saħħa tal-Mulej seħħ dan: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ħaġa tal-għaġeb f’għajnejna.</a:t>
            </a:r>
          </a:p>
        </p:txBody>
      </p:sp>
    </p:spTree>
    <p:extLst>
      <p:ext uri="{BB962C8B-B14F-4D97-AF65-F5344CB8AC3E}">
        <p14:creationId xmlns:p14="http://schemas.microsoft.com/office/powerpoint/2010/main" val="148170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2559722"/>
            <a:ext cx="22682520" cy="748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`l Alla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fr-F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fil</a:t>
            </a:r>
            <a:r>
              <a:rPr kumimoji="0" lang="mt-MT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fr-F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lill-bnedmin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ta’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38"/>
            <a:ext cx="22538504" cy="1000911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 hu l-jum li għamel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nifirħu u nithennew fih. Hallelujah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61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lill-Kolossin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 3, 1-4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5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jekk intom irxuxtajtu ma’ Kristu, fittxu l-ħwejjeġ tas-sema, fejn Kristu qiegħed fuq il-lemin ta’ Alla. </a:t>
            </a:r>
          </a:p>
        </p:txBody>
      </p:sp>
    </p:spTree>
    <p:extLst>
      <p:ext uri="{BB962C8B-B14F-4D97-AF65-F5344CB8AC3E}">
        <p14:creationId xmlns:p14="http://schemas.microsoft.com/office/powerpoint/2010/main" val="3355792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Aħsbu fil-ħwejjeġ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tas-sema, mhux f’dawk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tal-art. Għax intom mittu, imma ħajjitkom hi moħbija flimkien ma’ Kristu f’Alla. </a:t>
            </a:r>
          </a:p>
        </p:txBody>
      </p:sp>
    </p:spTree>
    <p:extLst>
      <p:ext uri="{BB962C8B-B14F-4D97-AF65-F5344CB8AC3E}">
        <p14:creationId xmlns:p14="http://schemas.microsoft.com/office/powerpoint/2010/main" val="2189401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223207"/>
            <a:ext cx="22898544" cy="10009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Meta jidher Kristu, li hu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l-ħajja tagħkom, imbagħad intom ukoll tidhru flimkien miegħu fil-glorja.</a:t>
            </a:r>
          </a:p>
        </p:txBody>
      </p:sp>
    </p:spTree>
    <p:extLst>
      <p:ext uri="{BB962C8B-B14F-4D97-AF65-F5344CB8AC3E}">
        <p14:creationId xmlns:p14="http://schemas.microsoft.com/office/powerpoint/2010/main" val="1559705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1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315-BE56-A7C0-15A9-6DECFE1C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87" y="5177764"/>
            <a:ext cx="21059775" cy="2099998"/>
          </a:xfrm>
        </p:spPr>
        <p:txBody>
          <a:bodyPr/>
          <a:lstStyle/>
          <a:p>
            <a:r>
              <a:rPr lang="mt-MT" sz="17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</a:t>
            </a:r>
          </a:p>
        </p:txBody>
      </p:sp>
    </p:spTree>
    <p:extLst>
      <p:ext uri="{BB962C8B-B14F-4D97-AF65-F5344CB8AC3E}">
        <p14:creationId xmlns:p14="http://schemas.microsoft.com/office/powerpoint/2010/main" val="35621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Lill-Korintin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Kor 5, 6b-8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29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Ħuti, ma tafux li ftit ħmira ttalla’ l-għaġna kollha? Tnaddfu mill-ħmira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l-qadima ħalli tkunu għaġna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ġdida, kif intom bla ħmira. Il-Ħaruf tal-Għid tagħna, li hu Kristu, hu maqtul! Nagħmlu festa, mhux bil-ħmira l-qadima, anqas bil-ħmira tal-qerq u tal-ħażen, imma bil-ħobż bla ħmira tas-safa u tas-sewwa.</a:t>
            </a:r>
          </a:p>
        </p:txBody>
      </p:sp>
    </p:spTree>
    <p:extLst>
      <p:ext uri="{BB962C8B-B14F-4D97-AF65-F5344CB8AC3E}">
        <p14:creationId xmlns:p14="http://schemas.microsoft.com/office/powerpoint/2010/main" val="3921880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Il-Ħaruf tal-Għid tagħna, li hu Kristu, hu maqtul! Nagħmlu festa, mhux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bil-ħmira l-qadima, anqas bil-ħmira tal-qerq u </a:t>
            </a:r>
          </a:p>
        </p:txBody>
      </p:sp>
    </p:spTree>
    <p:extLst>
      <p:ext uri="{BB962C8B-B14F-4D97-AF65-F5344CB8AC3E}">
        <p14:creationId xmlns:p14="http://schemas.microsoft.com/office/powerpoint/2010/main" val="42516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615" y="1329410"/>
            <a:ext cx="22682520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kumimoji="0" lang="mt-MT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944415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55355"/>
            <a:ext cx="22898544" cy="7344816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tal-ħażen, imma bil-ħobż bla ħmira tas-safa </a:t>
            </a:r>
            <a:r>
              <a:rPr lang="mt-MT" altLang="mt-MT" sz="16000">
                <a:latin typeface="Times New Roman" pitchFamily="18" charset="0"/>
                <a:cs typeface="Times New Roman" pitchFamily="18" charset="0"/>
              </a:rPr>
              <a:t>u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>
                <a:latin typeface="Times New Roman" pitchFamily="18" charset="0"/>
                <a:cs typeface="Times New Roman" pitchFamily="18" charset="0"/>
              </a:rPr>
              <a:t>tas-sewwa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9029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mt-MT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Sekwenza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591359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jgħollu l-insara b’tifħirhom il-Vittma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tal-Għid: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447343"/>
            <a:ext cx="22754528" cy="756084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feda l-Ħaruf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in-nagħaġ tiegħu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mill-jasar tal-mewt;</a:t>
            </a:r>
          </a:p>
        </p:txBody>
      </p:sp>
    </p:spTree>
    <p:extLst>
      <p:ext uri="{BB962C8B-B14F-4D97-AF65-F5344CB8AC3E}">
        <p14:creationId xmlns:p14="http://schemas.microsoft.com/office/powerpoint/2010/main" val="4016153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591359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 raġa’ ħabbeb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il-midneb ma’ Alla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l-Missier.</a:t>
            </a:r>
          </a:p>
        </p:txBody>
      </p:sp>
    </p:spTree>
    <p:extLst>
      <p:ext uri="{BB962C8B-B14F-4D97-AF65-F5344CB8AC3E}">
        <p14:creationId xmlns:p14="http://schemas.microsoft.com/office/powerpoint/2010/main" val="2938071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07306"/>
            <a:ext cx="22754528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F’taqbida tal-għaġeb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mal-Ħajja inqerdet il-Mewt;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qam Sid il-ħajja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mill-qabar,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isaltan rebbieħ.</a:t>
            </a:r>
          </a:p>
        </p:txBody>
      </p:sp>
    </p:spTree>
    <p:extLst>
      <p:ext uri="{BB962C8B-B14F-4D97-AF65-F5344CB8AC3E}">
        <p14:creationId xmlns:p14="http://schemas.microsoft.com/office/powerpoint/2010/main" val="2129514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06"/>
            <a:ext cx="23399749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“Għidilna, Marija, ħabbrilna: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fit-triq lil min rajt?”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“Jien rajt qabar Kristu li </a:t>
            </a:r>
            <a:r>
              <a:rPr lang="mt-MT" alt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rxoxta fis-sebħ tal-qawmien;</a:t>
            </a:r>
          </a:p>
        </p:txBody>
      </p:sp>
    </p:spTree>
    <p:extLst>
      <p:ext uri="{BB962C8B-B14F-4D97-AF65-F5344CB8AC3E}">
        <p14:creationId xmlns:p14="http://schemas.microsoft.com/office/powerpoint/2010/main" val="3744865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555355"/>
            <a:ext cx="23399749" cy="734481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rajt l-Anġli li ġew jagħtu xhieda,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il-faxxa, il-liżar.</a:t>
            </a:r>
          </a:p>
        </p:txBody>
      </p:sp>
    </p:spTree>
    <p:extLst>
      <p:ext uri="{BB962C8B-B14F-4D97-AF65-F5344CB8AC3E}">
        <p14:creationId xmlns:p14="http://schemas.microsoft.com/office/powerpoint/2010/main" val="4065653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306"/>
            <a:ext cx="23399749" cy="1234866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Irxoxta mill-mewt Kristu Sidi, li fih ittamajt!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 hu l-Galilija qabilkom: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hemmhekk se tarawh.”</a:t>
            </a:r>
          </a:p>
        </p:txBody>
      </p:sp>
    </p:spTree>
    <p:extLst>
      <p:ext uri="{BB962C8B-B14F-4D97-AF65-F5344CB8AC3E}">
        <p14:creationId xmlns:p14="http://schemas.microsoft.com/office/powerpoint/2010/main" val="1254003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2483347"/>
            <a:ext cx="23399749" cy="748883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O, nemmnu li llum Kristu rxoxta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tassew mill-imwiet!</a:t>
            </a:r>
          </a:p>
        </p:txBody>
      </p:sp>
    </p:spTree>
    <p:extLst>
      <p:ext uri="{BB962C8B-B14F-4D97-AF65-F5344CB8AC3E}">
        <p14:creationId xmlns:p14="http://schemas.microsoft.com/office/powerpoint/2010/main" val="84932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611" y="159721"/>
            <a:ext cx="22754528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tas-sema,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885" y="1259211"/>
            <a:ext cx="23399749" cy="993710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 mela, Sultan, ħenn għalina,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Kristu rebbieħ.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Ammen! Hallelujah!</a:t>
            </a:r>
          </a:p>
        </p:txBody>
      </p:sp>
    </p:spTree>
    <p:extLst>
      <p:ext uri="{BB962C8B-B14F-4D97-AF65-F5344CB8AC3E}">
        <p14:creationId xmlns:p14="http://schemas.microsoft.com/office/powerpoint/2010/main" val="578681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439454"/>
            <a:ext cx="2275452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Il-Ħaruf tal-Għid tagħna, li hu Kristu, hu maqtul: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nagħmlu mela festa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fil-Mulej.</a:t>
            </a:r>
            <a:endParaRPr lang="mt-MT" altLang="mt-MT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9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06" y="6072496"/>
            <a:ext cx="409015" cy="24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76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3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87403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mill-Evanġelju skont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Luqa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Lq 24, 13-35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056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Dakinhar stess, fl-ewwel jum tal-ġimgħa, ġara li tnejn mid-dixxipli kienu sejrin lejn raħal jismu Għemmaws, xi sittin stadju</a:t>
            </a:r>
          </a:p>
        </p:txBody>
      </p:sp>
    </p:spTree>
    <p:extLst>
      <p:ext uri="{BB962C8B-B14F-4D97-AF65-F5344CB8AC3E}">
        <p14:creationId xmlns:p14="http://schemas.microsoft.com/office/powerpoint/2010/main" val="41502399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bogħod minn Ġerusalemm, jitħaddtu bejniethom fuq kulma kien ġara. Huma u jitħaddtu u jitkixxfu bejniethom, Ġesù nnifsu</a:t>
            </a:r>
          </a:p>
        </p:txBody>
      </p:sp>
    </p:spTree>
    <p:extLst>
      <p:ext uri="{BB962C8B-B14F-4D97-AF65-F5344CB8AC3E}">
        <p14:creationId xmlns:p14="http://schemas.microsoft.com/office/powerpoint/2010/main" val="36862674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resaq lejhom u baqa’ miexi magħhom. Imma għajnejhom kellhom xi jżommhom u ma setgħux jagħrfuh. U hu qalilhom:</a:t>
            </a:r>
          </a:p>
        </p:txBody>
      </p:sp>
    </p:spTree>
    <p:extLst>
      <p:ext uri="{BB962C8B-B14F-4D97-AF65-F5344CB8AC3E}">
        <p14:creationId xmlns:p14="http://schemas.microsoft.com/office/powerpoint/2010/main" val="34955117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“X’intom tgħidu bejnietkom intom u miexja?”.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 huma waqfu, b’ħarsa ta’ niket fuq wiċċhom. </a:t>
            </a:r>
          </a:p>
        </p:txBody>
      </p:sp>
    </p:spTree>
    <p:extLst>
      <p:ext uri="{BB962C8B-B14F-4D97-AF65-F5344CB8AC3E}">
        <p14:creationId xmlns:p14="http://schemas.microsoft.com/office/powerpoint/2010/main" val="33910940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2543463"/>
            <a:ext cx="22625368" cy="7368599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Imbagħad wieħed minnhom, jismu Kleofa, wieġeb u qallu: </a:t>
            </a:r>
          </a:p>
        </p:txBody>
      </p:sp>
    </p:spTree>
    <p:extLst>
      <p:ext uri="{BB962C8B-B14F-4D97-AF65-F5344CB8AC3E}">
        <p14:creationId xmlns:p14="http://schemas.microsoft.com/office/powerpoint/2010/main" val="308666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1948" y="1329410"/>
            <a:ext cx="21855853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kumimoji="0" lang="en-GB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marL="0" marR="0" lvl="0" indent="0" algn="ctr" defTabSz="156090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kumimoji="0" lang="fr-FR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kumimoji="0" lang="fr-FR" altLang="ko-KR" sz="1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kumimoji="0" lang="mt-MT" altLang="ko-KR" sz="1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kumimoji="0" lang="fr-FR" altLang="ko-KR" sz="1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350990"/>
            <a:ext cx="22625368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“Inti waħdek il-barrani f’Ġerusalemm li ma tafx x’ġara hemmhekk f’dawn il-jiem?”. </a:t>
            </a:r>
          </a:p>
        </p:txBody>
      </p:sp>
    </p:spTree>
    <p:extLst>
      <p:ext uri="{BB962C8B-B14F-4D97-AF65-F5344CB8AC3E}">
        <p14:creationId xmlns:p14="http://schemas.microsoft.com/office/powerpoint/2010/main" val="36046376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“X’ġara?”,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staqsiehom Ġesù. Qalulu: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“Dak li ġara lil Ġesù ta’ Nazaret, li kien profeta setgħan fl-għemil u </a:t>
            </a:r>
          </a:p>
        </p:txBody>
      </p:sp>
    </p:spTree>
    <p:extLst>
      <p:ext uri="{BB962C8B-B14F-4D97-AF65-F5344CB8AC3E}">
        <p14:creationId xmlns:p14="http://schemas.microsoft.com/office/powerpoint/2010/main" val="20858167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fil-kliem quddiem Alla u quddiem il-poplu kollu, kif il-qassisin il-kbar u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l-kapijiet tagħna tawh f’idejn il-gvernatur biex</a:t>
            </a:r>
            <a:endParaRPr lang="mt-MT" sz="15498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489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ikun ikkundannat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għall-mewt u sallbuh. Aħna konna nittamaw li hu kien dak li kellu jifdi lil Iżrael; iżda issa, fuq kollox</a:t>
            </a:r>
            <a:endParaRPr lang="mt-MT" sz="15498" dirty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21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ġa għaddew tlitt ijiem minn dawn il-ġrajja! Issa wkoll xi wħud min-nisa tagħna ħasduna, għax marru kmieni ħdejn il-qabar u </a:t>
            </a:r>
          </a:p>
        </p:txBody>
      </p:sp>
    </p:spTree>
    <p:extLst>
      <p:ext uri="{BB962C8B-B14F-4D97-AF65-F5344CB8AC3E}">
        <p14:creationId xmlns:p14="http://schemas.microsoft.com/office/powerpoint/2010/main" val="18051608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l-katavru tiegħu ma sabuhx; ġew jgħidu wkoll li dehrulhom xi anġli li qalulhom li hu ħaj. Imbagħad marru ħdejn </a:t>
            </a:r>
          </a:p>
        </p:txBody>
      </p:sp>
    </p:spTree>
    <p:extLst>
      <p:ext uri="{BB962C8B-B14F-4D97-AF65-F5344CB8AC3E}">
        <p14:creationId xmlns:p14="http://schemas.microsoft.com/office/powerpoint/2010/main" val="35574494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il-qabar xi wħud minn tagħna u sabu kollox kif kienu qalu n-nisa, imma lilu ma rawhx!”.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Qalilhom Ġesù: </a:t>
            </a:r>
          </a:p>
        </p:txBody>
      </p:sp>
    </p:spTree>
    <p:extLst>
      <p:ext uri="{BB962C8B-B14F-4D97-AF65-F5344CB8AC3E}">
        <p14:creationId xmlns:p14="http://schemas.microsoft.com/office/powerpoint/2010/main" val="7711302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926" y="2543463"/>
            <a:ext cx="23399751" cy="7368599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“Kemm intom boloh u tqal  biex temmnu kulma qalu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l-profeti! ....</a:t>
            </a:r>
          </a:p>
        </p:txBody>
      </p:sp>
    </p:spTree>
    <p:extLst>
      <p:ext uri="{BB962C8B-B14F-4D97-AF65-F5344CB8AC3E}">
        <p14:creationId xmlns:p14="http://schemas.microsoft.com/office/powerpoint/2010/main" val="36352999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3463"/>
            <a:ext cx="23399751" cy="7368599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 ma kellux il-Messija jbati dan kollu u hekk jidħol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fil-glorja tiegħu?”.</a:t>
            </a:r>
          </a:p>
        </p:txBody>
      </p:sp>
    </p:spTree>
    <p:extLst>
      <p:ext uri="{BB962C8B-B14F-4D97-AF65-F5344CB8AC3E}">
        <p14:creationId xmlns:p14="http://schemas.microsoft.com/office/powerpoint/2010/main" val="28475965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350990"/>
            <a:ext cx="22625368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 beda minn Mosè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l-profeti kollha jfissrilhom kulma kien hemm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fl-Iskrittura fuqu.</a:t>
            </a:r>
          </a:p>
        </p:txBody>
      </p:sp>
    </p:spTree>
    <p:extLst>
      <p:ext uri="{BB962C8B-B14F-4D97-AF65-F5344CB8AC3E}">
        <p14:creationId xmlns:p14="http://schemas.microsoft.com/office/powerpoint/2010/main" val="311545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623" y="159721"/>
            <a:ext cx="22538504" cy="12404969"/>
          </a:xfrm>
          <a:prstGeom prst="rect">
            <a:avLst/>
          </a:prstGeom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Meta qorbu lejn ir-raħal fejn kienu sejrin hu għamel tabirruħu li kien se jibqa’ sejjer aktar ’il bogħod. Iżda huma ġegħluh jibqa’</a:t>
            </a:r>
          </a:p>
        </p:txBody>
      </p:sp>
    </p:spTree>
    <p:extLst>
      <p:ext uri="{BB962C8B-B14F-4D97-AF65-F5344CB8AC3E}">
        <p14:creationId xmlns:p14="http://schemas.microsoft.com/office/powerpoint/2010/main" val="1648314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magħhom u qalulu: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“Ibqa’ magħna, għax issa sar ħafna ħin u l-jum ġa wasal biex jintemm”.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Imbagħad daħal biex</a:t>
            </a:r>
          </a:p>
        </p:txBody>
      </p:sp>
    </p:spTree>
    <p:extLst>
      <p:ext uri="{BB962C8B-B14F-4D97-AF65-F5344CB8AC3E}">
        <p14:creationId xmlns:p14="http://schemas.microsoft.com/office/powerpoint/2010/main" val="40795781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joqgħod magħhom. U waqt li kien fuq il-mejda magħhom, qabad il-ħobż, qal il-barka, qasmu u tahulhom. Imbagħad</a:t>
            </a:r>
          </a:p>
        </p:txBody>
      </p:sp>
    </p:spTree>
    <p:extLst>
      <p:ext uri="{BB962C8B-B14F-4D97-AF65-F5344CB8AC3E}">
        <p14:creationId xmlns:p14="http://schemas.microsoft.com/office/powerpoint/2010/main" val="3963556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350990"/>
            <a:ext cx="22625368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infetħulhom għajnejhom u għarfuh, iżda hu għab minn quddiemhom. U wieħed lill-ieħor bdew jgħidu:</a:t>
            </a:r>
          </a:p>
        </p:txBody>
      </p:sp>
    </p:spTree>
    <p:extLst>
      <p:ext uri="{BB962C8B-B14F-4D97-AF65-F5344CB8AC3E}">
        <p14:creationId xmlns:p14="http://schemas.microsoft.com/office/powerpoint/2010/main" val="601092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13849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“Ma kinitx imkebbsa qalbna ġewwa fina huwa u jkellimna fit-triq u jfissrilna l-Iskrittura?”.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Dak il-ħin stess qamu u</a:t>
            </a:r>
          </a:p>
        </p:txBody>
      </p:sp>
    </p:spTree>
    <p:extLst>
      <p:ext uri="{BB962C8B-B14F-4D97-AF65-F5344CB8AC3E}">
        <p14:creationId xmlns:p14="http://schemas.microsoft.com/office/powerpoint/2010/main" val="21408057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350990"/>
            <a:ext cx="22625368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reġgħu lura Ġerusalemm. Hemm sabu lill-Ħdax u lil sħabhom miġbura flimkien, u dawn qalulhom:</a:t>
            </a:r>
          </a:p>
        </p:txBody>
      </p:sp>
    </p:spTree>
    <p:extLst>
      <p:ext uri="{BB962C8B-B14F-4D97-AF65-F5344CB8AC3E}">
        <p14:creationId xmlns:p14="http://schemas.microsoft.com/office/powerpoint/2010/main" val="24149091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35937"/>
            <a:ext cx="23399750" cy="4983651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“Il-Mulej qam tassew, u deher lil Xmun!”. </a:t>
            </a:r>
          </a:p>
        </p:txBody>
      </p:sp>
    </p:spTree>
    <p:extLst>
      <p:ext uri="{BB962C8B-B14F-4D97-AF65-F5344CB8AC3E}">
        <p14:creationId xmlns:p14="http://schemas.microsoft.com/office/powerpoint/2010/main" val="22476104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0990"/>
            <a:ext cx="23399750" cy="9753546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spc="-3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 huma wkoll tarrfulhom x’kien </a:t>
            </a: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ġralhom fit-triq, u kif kienu għarfuh fil-qsim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498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tal-ħobż.</a:t>
            </a:r>
          </a:p>
        </p:txBody>
      </p:sp>
    </p:spTree>
    <p:extLst>
      <p:ext uri="{BB962C8B-B14F-4D97-AF65-F5344CB8AC3E}">
        <p14:creationId xmlns:p14="http://schemas.microsoft.com/office/powerpoint/2010/main" val="325123048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ifħir lilek 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183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6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619" y="35298"/>
            <a:ext cx="22682519" cy="1240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0903" eaLnBrk="0" hangingPunct="0">
              <a:defRPr/>
            </a:pP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615" y="1331442"/>
            <a:ext cx="22682519" cy="994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07" tIns="46499" rIns="93007" bIns="46499">
            <a:spAutoFit/>
          </a:bodyPr>
          <a:lstStyle/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0903" eaLnBrk="0" hangingPunct="0">
              <a:defRPr/>
            </a:pP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6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0903" eaLnBrk="0" hangingPunct="0">
              <a:defRPr/>
            </a:pPr>
            <a:r>
              <a:rPr lang="fr-FR" altLang="ko-KR" sz="16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1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1442</Words>
  <Application>Microsoft Office PowerPoint</Application>
  <PresentationFormat>Custom</PresentationFormat>
  <Paragraphs>212</Paragraphs>
  <Slides>90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90</vt:i4>
      </vt:variant>
    </vt:vector>
  </HeadingPairs>
  <TitlesOfParts>
    <vt:vector size="96" baseType="lpstr">
      <vt:lpstr>Arial</vt:lpstr>
      <vt:lpstr>Calibri</vt:lpstr>
      <vt:lpstr>Maltese Times Roman</vt:lpstr>
      <vt:lpstr>Times New Roman</vt:lpstr>
      <vt:lpstr>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70</cp:revision>
  <dcterms:created xsi:type="dcterms:W3CDTF">2011-05-17T18:28:43Z</dcterms:created>
  <dcterms:modified xsi:type="dcterms:W3CDTF">2024-02-28T07:08:20Z</dcterms:modified>
</cp:coreProperties>
</file>