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  <p:sldMasterId id="2147484317" r:id="rId10"/>
    <p:sldMasterId id="2147484329" r:id="rId11"/>
  </p:sldMasterIdLst>
  <p:notesMasterIdLst>
    <p:notesMasterId r:id="rId84"/>
  </p:notesMasterIdLst>
  <p:sldIdLst>
    <p:sldId id="1905" r:id="rId12"/>
    <p:sldId id="1906" r:id="rId13"/>
    <p:sldId id="966" r:id="rId14"/>
    <p:sldId id="1084" r:id="rId15"/>
    <p:sldId id="967" r:id="rId16"/>
    <p:sldId id="968" r:id="rId17"/>
    <p:sldId id="969" r:id="rId18"/>
    <p:sldId id="970" r:id="rId19"/>
    <p:sldId id="1907" r:id="rId20"/>
    <p:sldId id="371" r:id="rId21"/>
    <p:sldId id="292" r:id="rId22"/>
    <p:sldId id="1951" r:id="rId23"/>
    <p:sldId id="719" r:id="rId24"/>
    <p:sldId id="1952" r:id="rId25"/>
    <p:sldId id="1953" r:id="rId26"/>
    <p:sldId id="1954" r:id="rId27"/>
    <p:sldId id="1955" r:id="rId28"/>
    <p:sldId id="293" r:id="rId29"/>
    <p:sldId id="294" r:id="rId30"/>
    <p:sldId id="273" r:id="rId31"/>
    <p:sldId id="1956" r:id="rId32"/>
    <p:sldId id="287" r:id="rId33"/>
    <p:sldId id="274" r:id="rId34"/>
    <p:sldId id="1957" r:id="rId35"/>
    <p:sldId id="288" r:id="rId36"/>
    <p:sldId id="315" r:id="rId37"/>
    <p:sldId id="1958" r:id="rId38"/>
    <p:sldId id="316" r:id="rId39"/>
    <p:sldId id="1925" r:id="rId40"/>
    <p:sldId id="1959" r:id="rId41"/>
    <p:sldId id="1927" r:id="rId42"/>
    <p:sldId id="803" r:id="rId43"/>
    <p:sldId id="804" r:id="rId44"/>
    <p:sldId id="1009" r:id="rId45"/>
    <p:sldId id="1010" r:id="rId46"/>
    <p:sldId id="1011" r:id="rId47"/>
    <p:sldId id="1012" r:id="rId48"/>
    <p:sldId id="1013" r:id="rId49"/>
    <p:sldId id="1014" r:id="rId50"/>
    <p:sldId id="808" r:id="rId51"/>
    <p:sldId id="1068" r:id="rId52"/>
    <p:sldId id="1069" r:id="rId53"/>
    <p:sldId id="1070" r:id="rId54"/>
    <p:sldId id="1071" r:id="rId55"/>
    <p:sldId id="1072" r:id="rId56"/>
    <p:sldId id="1073" r:id="rId57"/>
    <p:sldId id="1074" r:id="rId58"/>
    <p:sldId id="1075" r:id="rId59"/>
    <p:sldId id="1076" r:id="rId60"/>
    <p:sldId id="1077" r:id="rId61"/>
    <p:sldId id="1078" r:id="rId62"/>
    <p:sldId id="787" r:id="rId63"/>
    <p:sldId id="295" r:id="rId64"/>
    <p:sldId id="788" r:id="rId65"/>
    <p:sldId id="296" r:id="rId66"/>
    <p:sldId id="277" r:id="rId67"/>
    <p:sldId id="1079" r:id="rId68"/>
    <p:sldId id="1015" r:id="rId69"/>
    <p:sldId id="1080" r:id="rId70"/>
    <p:sldId id="618" r:id="rId71"/>
    <p:sldId id="299" r:id="rId72"/>
    <p:sldId id="1960" r:id="rId73"/>
    <p:sldId id="1961" r:id="rId74"/>
    <p:sldId id="1962" r:id="rId75"/>
    <p:sldId id="1963" r:id="rId76"/>
    <p:sldId id="1964" r:id="rId77"/>
    <p:sldId id="1965" r:id="rId78"/>
    <p:sldId id="1966" r:id="rId79"/>
    <p:sldId id="1967" r:id="rId80"/>
    <p:sldId id="1081" r:id="rId81"/>
    <p:sldId id="1082" r:id="rId82"/>
    <p:sldId id="1083" r:id="rId83"/>
  </p:sldIdLst>
  <p:sldSz cx="23399750" cy="12599988"/>
  <p:notesSz cx="6858000" cy="9144000"/>
  <p:embeddedFontLst>
    <p:embeddedFont>
      <p:font typeface="Consolas" panose="020B0609020204030204" pitchFamily="49" charset="0"/>
      <p:regular r:id="rId85"/>
      <p:bold r:id="rId86"/>
      <p:italic r:id="rId87"/>
      <p:boldItalic r:id="rId88"/>
    </p:embeddedFont>
    <p:embeddedFont>
      <p:font typeface="Corbel" panose="020B0503020204020204" pitchFamily="34" charset="0"/>
      <p:regular r:id="rId89"/>
      <p:bold r:id="rId90"/>
      <p:italic r:id="rId91"/>
      <p:boldItalic r:id="rId92"/>
    </p:embeddedFont>
    <p:embeddedFont>
      <p:font typeface="Franklin Gothic Book" panose="020B0503020102020204" pitchFamily="34" charset="0"/>
      <p:regular r:id="rId93"/>
      <p:italic r:id="rId94"/>
    </p:embeddedFont>
    <p:embeddedFont>
      <p:font typeface="Maltese Times Roman" panose="02027200000000000000"/>
      <p:regular r:id="rId95"/>
      <p:bold r:id="rId96"/>
      <p:italic r:id="rId97"/>
      <p:boldItalic r:id="rId98"/>
    </p:embeddedFont>
    <p:embeddedFont>
      <p:font typeface="Wingdings 2" panose="05020102010507070707" pitchFamily="18" charset="2"/>
      <p:regular r:id="rId99"/>
    </p:embeddedFont>
    <p:embeddedFont>
      <p:font typeface="Wingdings 3" panose="05040102010807070707" pitchFamily="18" charset="2"/>
      <p:regular r:id="rId10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008A"/>
    <a:srgbClr val="0000CC"/>
    <a:srgbClr val="392613"/>
    <a:srgbClr val="996633"/>
    <a:srgbClr val="66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711" autoAdjust="0"/>
  </p:normalViewPr>
  <p:slideViewPr>
    <p:cSldViewPr>
      <p:cViewPr varScale="1">
        <p:scale>
          <a:sx n="36" d="100"/>
          <a:sy n="36" d="100"/>
        </p:scale>
        <p:origin x="102" y="834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5.fntdata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6.fntdata"/><Relationship Id="rId95" Type="http://schemas.openxmlformats.org/officeDocument/2006/relationships/font" Target="fonts/font11.fntdata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0" Type="http://schemas.openxmlformats.org/officeDocument/2006/relationships/slide" Target="slides/slide69.xml"/><Relationship Id="rId85" Type="http://schemas.openxmlformats.org/officeDocument/2006/relationships/font" Target="fonts/font1.fntdata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103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font" Target="fonts/font4.fntdata"/><Relationship Id="rId91" Type="http://schemas.openxmlformats.org/officeDocument/2006/relationships/font" Target="fonts/font7.fntdata"/><Relationship Id="rId9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font" Target="fonts/font2.fntdata"/><Relationship Id="rId94" Type="http://schemas.openxmlformats.org/officeDocument/2006/relationships/font" Target="fonts/font10.fntdata"/><Relationship Id="rId99" Type="http://schemas.openxmlformats.org/officeDocument/2006/relationships/font" Target="fonts/font15.fntdata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font" Target="fonts/font13.fntdata"/><Relationship Id="rId10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font" Target="fonts/font3.fntdata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font" Target="fonts/font9.fntdata"/><Relationship Id="rId98" Type="http://schemas.openxmlformats.org/officeDocument/2006/relationships/font" Target="fonts/font14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6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4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2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6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8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2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4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6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279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821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7"/>
          </a:xfrm>
        </p:spPr>
        <p:txBody>
          <a:bodyPr anchor="t"/>
          <a:lstStyle>
            <a:lvl1pPr algn="l">
              <a:defRPr sz="979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6"/>
          </a:xfrm>
        </p:spPr>
        <p:txBody>
          <a:bodyPr anchor="b"/>
          <a:lstStyle>
            <a:lvl1pPr marL="0" indent="0">
              <a:buNone/>
              <a:defRPr sz="4899">
                <a:solidFill>
                  <a:schemeClr val="tx1">
                    <a:tint val="75000"/>
                  </a:schemeClr>
                </a:solidFill>
              </a:defRPr>
            </a:lvl1pPr>
            <a:lvl2pPr marL="112000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2pPr>
            <a:lvl3pPr marL="2240006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3pPr>
            <a:lvl4pPr marL="3360009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4pPr>
            <a:lvl5pPr marL="4480011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5pPr>
            <a:lvl6pPr marL="5600014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6pPr>
            <a:lvl7pPr marL="6720017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7pPr>
            <a:lvl8pPr marL="7840020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8pPr>
            <a:lvl9pPr marL="8960023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566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204999"/>
            <a:ext cx="10334890" cy="6235827"/>
          </a:xfrm>
        </p:spPr>
        <p:txBody>
          <a:bodyPr/>
          <a:lstStyle>
            <a:lvl1pPr>
              <a:defRPr sz="6859"/>
            </a:lvl1pPr>
            <a:lvl2pPr>
              <a:defRPr sz="5879"/>
            </a:lvl2pPr>
            <a:lvl3pPr>
              <a:defRPr sz="4899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204999"/>
            <a:ext cx="10334890" cy="6235827"/>
          </a:xfrm>
        </p:spPr>
        <p:txBody>
          <a:bodyPr/>
          <a:lstStyle>
            <a:lvl1pPr>
              <a:defRPr sz="6859"/>
            </a:lvl1pPr>
            <a:lvl2pPr>
              <a:defRPr sz="5879"/>
            </a:lvl2pPr>
            <a:lvl3pPr>
              <a:defRPr sz="4899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182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6"/>
          </a:xfrm>
        </p:spPr>
        <p:txBody>
          <a:bodyPr anchor="b"/>
          <a:lstStyle>
            <a:lvl1pPr marL="0" indent="0">
              <a:buNone/>
              <a:defRPr sz="5879" b="1"/>
            </a:lvl1pPr>
            <a:lvl2pPr marL="1120003" indent="0">
              <a:buNone/>
              <a:defRPr sz="4899" b="1"/>
            </a:lvl2pPr>
            <a:lvl3pPr marL="2240006" indent="0">
              <a:buNone/>
              <a:defRPr sz="4409" b="1"/>
            </a:lvl3pPr>
            <a:lvl4pPr marL="3360009" indent="0">
              <a:buNone/>
              <a:defRPr sz="3920" b="1"/>
            </a:lvl4pPr>
            <a:lvl5pPr marL="4480011" indent="0">
              <a:buNone/>
              <a:defRPr sz="3920" b="1"/>
            </a:lvl5pPr>
            <a:lvl6pPr marL="5600014" indent="0">
              <a:buNone/>
              <a:defRPr sz="3920" b="1"/>
            </a:lvl6pPr>
            <a:lvl7pPr marL="6720017" indent="0">
              <a:buNone/>
              <a:defRPr sz="3920" b="1"/>
            </a:lvl7pPr>
            <a:lvl8pPr marL="7840020" indent="0">
              <a:buNone/>
              <a:defRPr sz="3920" b="1"/>
            </a:lvl8pPr>
            <a:lvl9pPr marL="8960023" indent="0">
              <a:buNone/>
              <a:defRPr sz="3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7"/>
          </a:xfrm>
        </p:spPr>
        <p:txBody>
          <a:bodyPr/>
          <a:lstStyle>
            <a:lvl1pPr>
              <a:defRPr sz="5879"/>
            </a:lvl1pPr>
            <a:lvl2pPr>
              <a:defRPr sz="4899"/>
            </a:lvl2pPr>
            <a:lvl3pPr>
              <a:defRPr sz="4409"/>
            </a:lvl3pPr>
            <a:lvl4pPr>
              <a:defRPr sz="3920"/>
            </a:lvl4pPr>
            <a:lvl5pPr>
              <a:defRPr sz="3920"/>
            </a:lvl5pPr>
            <a:lvl6pPr>
              <a:defRPr sz="3920"/>
            </a:lvl6pPr>
            <a:lvl7pPr>
              <a:defRPr sz="3920"/>
            </a:lvl7pPr>
            <a:lvl8pPr>
              <a:defRPr sz="3920"/>
            </a:lvl8pPr>
            <a:lvl9pPr>
              <a:defRPr sz="3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2" y="2820415"/>
            <a:ext cx="10343014" cy="1175416"/>
          </a:xfrm>
        </p:spPr>
        <p:txBody>
          <a:bodyPr anchor="b"/>
          <a:lstStyle>
            <a:lvl1pPr marL="0" indent="0">
              <a:buNone/>
              <a:defRPr sz="5879" b="1"/>
            </a:lvl1pPr>
            <a:lvl2pPr marL="1120003" indent="0">
              <a:buNone/>
              <a:defRPr sz="4899" b="1"/>
            </a:lvl2pPr>
            <a:lvl3pPr marL="2240006" indent="0">
              <a:buNone/>
              <a:defRPr sz="4409" b="1"/>
            </a:lvl3pPr>
            <a:lvl4pPr marL="3360009" indent="0">
              <a:buNone/>
              <a:defRPr sz="3920" b="1"/>
            </a:lvl4pPr>
            <a:lvl5pPr marL="4480011" indent="0">
              <a:buNone/>
              <a:defRPr sz="3920" b="1"/>
            </a:lvl5pPr>
            <a:lvl6pPr marL="5600014" indent="0">
              <a:buNone/>
              <a:defRPr sz="3920" b="1"/>
            </a:lvl6pPr>
            <a:lvl7pPr marL="6720017" indent="0">
              <a:buNone/>
              <a:defRPr sz="3920" b="1"/>
            </a:lvl7pPr>
            <a:lvl8pPr marL="7840020" indent="0">
              <a:buNone/>
              <a:defRPr sz="3920" b="1"/>
            </a:lvl8pPr>
            <a:lvl9pPr marL="8960023" indent="0">
              <a:buNone/>
              <a:defRPr sz="3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2" y="3995829"/>
            <a:ext cx="10343014" cy="7259577"/>
          </a:xfrm>
        </p:spPr>
        <p:txBody>
          <a:bodyPr/>
          <a:lstStyle>
            <a:lvl1pPr>
              <a:defRPr sz="5879"/>
            </a:lvl1pPr>
            <a:lvl2pPr>
              <a:defRPr sz="4899"/>
            </a:lvl2pPr>
            <a:lvl3pPr>
              <a:defRPr sz="4409"/>
            </a:lvl3pPr>
            <a:lvl4pPr>
              <a:defRPr sz="3920"/>
            </a:lvl4pPr>
            <a:lvl5pPr>
              <a:defRPr sz="3920"/>
            </a:lvl5pPr>
            <a:lvl6pPr>
              <a:defRPr sz="3920"/>
            </a:lvl6pPr>
            <a:lvl7pPr>
              <a:defRPr sz="3920"/>
            </a:lvl7pPr>
            <a:lvl8pPr>
              <a:defRPr sz="3920"/>
            </a:lvl8pPr>
            <a:lvl9pPr>
              <a:defRPr sz="3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242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579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355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65"/>
            <a:ext cx="7698357" cy="2134999"/>
          </a:xfrm>
        </p:spPr>
        <p:txBody>
          <a:bodyPr anchor="b"/>
          <a:lstStyle>
            <a:lvl1pPr algn="l">
              <a:defRPr sz="489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9"/>
            <a:ext cx="13081110" cy="10753741"/>
          </a:xfrm>
        </p:spPr>
        <p:txBody>
          <a:bodyPr/>
          <a:lstStyle>
            <a:lvl1pPr>
              <a:defRPr sz="7839"/>
            </a:lvl1pPr>
            <a:lvl2pPr>
              <a:defRPr sz="6859"/>
            </a:lvl2pPr>
            <a:lvl3pPr>
              <a:defRPr sz="5879"/>
            </a:lvl3pPr>
            <a:lvl4pPr>
              <a:defRPr sz="4899"/>
            </a:lvl4pPr>
            <a:lvl5pPr>
              <a:defRPr sz="4899"/>
            </a:lvl5pPr>
            <a:lvl6pPr>
              <a:defRPr sz="4899"/>
            </a:lvl6pPr>
            <a:lvl7pPr>
              <a:defRPr sz="4899"/>
            </a:lvl7pPr>
            <a:lvl8pPr>
              <a:defRPr sz="4899"/>
            </a:lvl8pPr>
            <a:lvl9pPr>
              <a:defRPr sz="4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8"/>
            <a:ext cx="7698357" cy="8618742"/>
          </a:xfrm>
        </p:spPr>
        <p:txBody>
          <a:bodyPr/>
          <a:lstStyle>
            <a:lvl1pPr marL="0" indent="0">
              <a:buNone/>
              <a:defRPr sz="3430"/>
            </a:lvl1pPr>
            <a:lvl2pPr marL="1120003" indent="0">
              <a:buNone/>
              <a:defRPr sz="2940"/>
            </a:lvl2pPr>
            <a:lvl3pPr marL="2240006" indent="0">
              <a:buNone/>
              <a:defRPr sz="2450"/>
            </a:lvl3pPr>
            <a:lvl4pPr marL="3360009" indent="0">
              <a:buNone/>
              <a:defRPr sz="2205"/>
            </a:lvl4pPr>
            <a:lvl5pPr marL="4480011" indent="0">
              <a:buNone/>
              <a:defRPr sz="2205"/>
            </a:lvl5pPr>
            <a:lvl6pPr marL="5600014" indent="0">
              <a:buNone/>
              <a:defRPr sz="2205"/>
            </a:lvl6pPr>
            <a:lvl7pPr marL="6720017" indent="0">
              <a:buNone/>
              <a:defRPr sz="2205"/>
            </a:lvl7pPr>
            <a:lvl8pPr marL="7840020" indent="0">
              <a:buNone/>
              <a:defRPr sz="2205"/>
            </a:lvl8pPr>
            <a:lvl9pPr marL="8960023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114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1"/>
          </a:xfrm>
        </p:spPr>
        <p:txBody>
          <a:bodyPr anchor="b"/>
          <a:lstStyle>
            <a:lvl1pPr algn="l">
              <a:defRPr sz="489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839"/>
            </a:lvl1pPr>
            <a:lvl2pPr marL="1120003" indent="0">
              <a:buNone/>
              <a:defRPr sz="6859"/>
            </a:lvl2pPr>
            <a:lvl3pPr marL="2240006" indent="0">
              <a:buNone/>
              <a:defRPr sz="5879"/>
            </a:lvl3pPr>
            <a:lvl4pPr marL="3360009" indent="0">
              <a:buNone/>
              <a:defRPr sz="4899"/>
            </a:lvl4pPr>
            <a:lvl5pPr marL="4480011" indent="0">
              <a:buNone/>
              <a:defRPr sz="4899"/>
            </a:lvl5pPr>
            <a:lvl6pPr marL="5600014" indent="0">
              <a:buNone/>
              <a:defRPr sz="4899"/>
            </a:lvl6pPr>
            <a:lvl7pPr marL="6720017" indent="0">
              <a:buNone/>
              <a:defRPr sz="4899"/>
            </a:lvl7pPr>
            <a:lvl8pPr marL="7840020" indent="0">
              <a:buNone/>
              <a:defRPr sz="4899"/>
            </a:lvl8pPr>
            <a:lvl9pPr marL="8960023" indent="0">
              <a:buNone/>
              <a:defRPr sz="489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9"/>
          </a:xfrm>
        </p:spPr>
        <p:txBody>
          <a:bodyPr/>
          <a:lstStyle>
            <a:lvl1pPr marL="0" indent="0">
              <a:buNone/>
              <a:defRPr sz="3430"/>
            </a:lvl1pPr>
            <a:lvl2pPr marL="1120003" indent="0">
              <a:buNone/>
              <a:defRPr sz="2940"/>
            </a:lvl2pPr>
            <a:lvl3pPr marL="2240006" indent="0">
              <a:buNone/>
              <a:defRPr sz="2450"/>
            </a:lvl3pPr>
            <a:lvl4pPr marL="3360009" indent="0">
              <a:buNone/>
              <a:defRPr sz="2205"/>
            </a:lvl4pPr>
            <a:lvl5pPr marL="4480011" indent="0">
              <a:buNone/>
              <a:defRPr sz="2205"/>
            </a:lvl5pPr>
            <a:lvl6pPr marL="5600014" indent="0">
              <a:buNone/>
              <a:defRPr sz="2205"/>
            </a:lvl6pPr>
            <a:lvl7pPr marL="6720017" indent="0">
              <a:buNone/>
              <a:defRPr sz="2205"/>
            </a:lvl7pPr>
            <a:lvl8pPr marL="7840020" indent="0">
              <a:buNone/>
              <a:defRPr sz="2205"/>
            </a:lvl8pPr>
            <a:lvl9pPr marL="8960023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460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9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379166"/>
            <a:ext cx="5264944" cy="80616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379166"/>
            <a:ext cx="15404835" cy="80616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79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72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2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6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8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2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4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6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52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121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40000"/>
            <a:ext cx="21059775" cy="831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4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4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3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ctr" defTabSz="2240006" rtl="0" eaLnBrk="1" latinLnBrk="0" hangingPunct="1">
        <a:spcBef>
          <a:spcPct val="0"/>
        </a:spcBef>
        <a:buNone/>
        <a:defRPr sz="10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002" indent="-840002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7839" kern="1200">
          <a:solidFill>
            <a:schemeClr val="tx1"/>
          </a:solidFill>
          <a:latin typeface="+mn-lt"/>
          <a:ea typeface="+mn-ea"/>
          <a:cs typeface="+mn-cs"/>
        </a:defRPr>
      </a:lvl1pPr>
      <a:lvl2pPr marL="1820005" indent="-700002" algn="l" defTabSz="2240006" rtl="0" eaLnBrk="1" latinLnBrk="0" hangingPunct="1">
        <a:spcBef>
          <a:spcPct val="20000"/>
        </a:spcBef>
        <a:buFont typeface="Arial" panose="020B0604020202020204" pitchFamily="34" charset="0"/>
        <a:buChar char="–"/>
        <a:defRPr sz="6859" kern="1200">
          <a:solidFill>
            <a:schemeClr val="tx1"/>
          </a:solidFill>
          <a:latin typeface="+mn-lt"/>
          <a:ea typeface="+mn-ea"/>
          <a:cs typeface="+mn-cs"/>
        </a:defRPr>
      </a:lvl2pPr>
      <a:lvl3pPr marL="2800007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3pPr>
      <a:lvl4pPr marL="3920010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–"/>
        <a:defRPr sz="4899" kern="1200">
          <a:solidFill>
            <a:schemeClr val="tx1"/>
          </a:solidFill>
          <a:latin typeface="+mn-lt"/>
          <a:ea typeface="+mn-ea"/>
          <a:cs typeface="+mn-cs"/>
        </a:defRPr>
      </a:lvl4pPr>
      <a:lvl5pPr marL="5040013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»"/>
        <a:defRPr sz="4899" kern="1200">
          <a:solidFill>
            <a:schemeClr val="tx1"/>
          </a:solidFill>
          <a:latin typeface="+mn-lt"/>
          <a:ea typeface="+mn-ea"/>
          <a:cs typeface="+mn-cs"/>
        </a:defRPr>
      </a:lvl5pPr>
      <a:lvl6pPr marL="6160016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6pPr>
      <a:lvl7pPr marL="7280018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7pPr>
      <a:lvl8pPr marL="8400021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8pPr>
      <a:lvl9pPr marL="9520024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12000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2pPr>
      <a:lvl3pPr marL="2240006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360009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4480011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5600014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6pPr>
      <a:lvl7pPr marL="6720017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7pPr>
      <a:lvl8pPr marL="784002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8pPr>
      <a:lvl9pPr marL="896002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40000"/>
            <a:ext cx="21059775" cy="831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6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4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</p:sldLayoutIdLst>
  <p:txStyles>
    <p:titleStyle>
      <a:lvl1pPr algn="ctr" defTabSz="2240006" rtl="0" eaLnBrk="1" latinLnBrk="0" hangingPunct="1">
        <a:spcBef>
          <a:spcPct val="0"/>
        </a:spcBef>
        <a:buNone/>
        <a:defRPr sz="10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002" indent="-840002" algn="l" defTabSz="2240006" rtl="0" eaLnBrk="1" latinLnBrk="0" hangingPunct="1">
        <a:spcBef>
          <a:spcPct val="20000"/>
        </a:spcBef>
        <a:buFont typeface="Arial" pitchFamily="34" charset="0"/>
        <a:buChar char="•"/>
        <a:defRPr sz="7839" kern="1200">
          <a:solidFill>
            <a:schemeClr val="tx1"/>
          </a:solidFill>
          <a:latin typeface="+mn-lt"/>
          <a:ea typeface="+mn-ea"/>
          <a:cs typeface="+mn-cs"/>
        </a:defRPr>
      </a:lvl1pPr>
      <a:lvl2pPr marL="1820005" indent="-700002" algn="l" defTabSz="2240006" rtl="0" eaLnBrk="1" latinLnBrk="0" hangingPunct="1">
        <a:spcBef>
          <a:spcPct val="20000"/>
        </a:spcBef>
        <a:buFont typeface="Arial" pitchFamily="34" charset="0"/>
        <a:buChar char="–"/>
        <a:defRPr sz="6859" kern="1200">
          <a:solidFill>
            <a:schemeClr val="tx1"/>
          </a:solidFill>
          <a:latin typeface="+mn-lt"/>
          <a:ea typeface="+mn-ea"/>
          <a:cs typeface="+mn-cs"/>
        </a:defRPr>
      </a:lvl2pPr>
      <a:lvl3pPr marL="2800007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3pPr>
      <a:lvl4pPr marL="3920010" indent="-560001" algn="l" defTabSz="2240006" rtl="0" eaLnBrk="1" latinLnBrk="0" hangingPunct="1">
        <a:spcBef>
          <a:spcPct val="20000"/>
        </a:spcBef>
        <a:buFont typeface="Arial" pitchFamily="34" charset="0"/>
        <a:buChar char="–"/>
        <a:defRPr sz="4899" kern="1200">
          <a:solidFill>
            <a:schemeClr val="tx1"/>
          </a:solidFill>
          <a:latin typeface="+mn-lt"/>
          <a:ea typeface="+mn-ea"/>
          <a:cs typeface="+mn-cs"/>
        </a:defRPr>
      </a:lvl4pPr>
      <a:lvl5pPr marL="5040013" indent="-560001" algn="l" defTabSz="2240006" rtl="0" eaLnBrk="1" latinLnBrk="0" hangingPunct="1">
        <a:spcBef>
          <a:spcPct val="20000"/>
        </a:spcBef>
        <a:buFont typeface="Arial" pitchFamily="34" charset="0"/>
        <a:buChar char="»"/>
        <a:defRPr sz="4899" kern="1200">
          <a:solidFill>
            <a:schemeClr val="tx1"/>
          </a:solidFill>
          <a:latin typeface="+mn-lt"/>
          <a:ea typeface="+mn-ea"/>
          <a:cs typeface="+mn-cs"/>
        </a:defRPr>
      </a:lvl5pPr>
      <a:lvl6pPr marL="6160016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6pPr>
      <a:lvl7pPr marL="7280018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7pPr>
      <a:lvl8pPr marL="8400021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8pPr>
      <a:lvl9pPr marL="9520024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12000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2pPr>
      <a:lvl3pPr marL="2240006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360009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4480011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5600014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6pPr>
      <a:lvl7pPr marL="6720017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7pPr>
      <a:lvl8pPr marL="784002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8pPr>
      <a:lvl9pPr marL="896002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4/21/2024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squarespace-cdn.com/content/v1/5c53bd357a1fbd4a1966181f/1590908832903-MMVWYSSIBQ5L5VOC64VH/ke17ZwdGBToddI8pDm48kM-nHhJNPIijT9bX6xRKCQkUqsxRUqqbr1mOJYKfIPR7LoDQ9mXPOjoJoqy81S2I8N_N4V1vUb5AoIIIbLZhVYxCRW4BPu10St3TBAUQYVKcoYvPtdnKCOZGzgOSyhCVeswZqDZmQ4WRl0SJ8vQqBE-1EMhdDU3QRzQdUMi8Ya85/Pentecost+Sunday+bring+hope+and+celebratio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700"/>
            <a:ext cx="23399750" cy="125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86" y="8964290"/>
            <a:ext cx="22399978" cy="2099998"/>
          </a:xfrm>
        </p:spPr>
        <p:txBody>
          <a:bodyPr>
            <a:noAutofit/>
          </a:bodyPr>
          <a:lstStyle/>
          <a:p>
            <a:r>
              <a:rPr lang="en-GB" sz="16168" b="1" spc="735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Spirtu s-</a:t>
            </a:r>
            <a:r>
              <a:rPr lang="en-GB" sz="16168" b="1" spc="735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Santu</a:t>
            </a:r>
            <a:br>
              <a:rPr lang="en-GB" sz="16168" b="1" spc="735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168" b="1" spc="735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ejja</a:t>
            </a:r>
            <a:r>
              <a:rPr lang="en-GB" sz="16168" b="1" spc="735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168" b="1" spc="735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</a:t>
            </a:r>
            <a:endParaRPr lang="en-GB" sz="16168" b="1" spc="735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E8878-06C6-1F7E-B58D-3044F49289FA}"/>
              </a:ext>
            </a:extLst>
          </p:cNvPr>
          <p:cNvSpPr txBox="1"/>
          <p:nvPr/>
        </p:nvSpPr>
        <p:spPr>
          <a:xfrm>
            <a:off x="0" y="395338"/>
            <a:ext cx="233997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t-MT" sz="16000" b="1" spc="735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Vġili – Għid il-Ħamsin</a:t>
            </a:r>
            <a:endParaRPr lang="mt-MT" sz="16000" dirty="0">
              <a:solidFill>
                <a:srgbClr val="C00000"/>
              </a:solidFill>
              <a:effectLst>
                <a:glow rad="1143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64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22778" y="2875483"/>
            <a:ext cx="20609135" cy="6850609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 Ġoel</a:t>
            </a:r>
            <a:b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1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Ġoel 3, 1-5</a:t>
            </a: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4966674"/>
            <a:ext cx="22898544" cy="266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Dan jgħid il-Mulej:</a:t>
            </a:r>
          </a:p>
        </p:txBody>
      </p:sp>
    </p:spTree>
    <p:extLst>
      <p:ext uri="{BB962C8B-B14F-4D97-AF65-F5344CB8AC3E}">
        <p14:creationId xmlns:p14="http://schemas.microsoft.com/office/powerpoint/2010/main" val="369526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30979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nsawwab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fuq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ħlejjaq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iħabbru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subien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xjuħ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ħolm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30979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iż-żgħażagħ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jaraw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viżjonijiet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mqar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irġiel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insawwab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f’dawk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072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30979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nuri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sinjali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demm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kolonni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duħħan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Ix-xemx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tinbidel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dlam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f’demm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12631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74149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jasal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Jum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tal-biża’!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kull min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isejjaħ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jinħeles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30979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fuq il-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muntanja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 hemm is-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il-Mulej,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f’Ġerusalemm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jibqgħu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wħud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l-Mulej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isejjaħ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35506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0611" y="3813306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28645" y="3563690"/>
            <a:ext cx="22142460" cy="759106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Ibgħat l-Ispirtu tiegħek, Mulej, u ġedded il-wiċċ tal-art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63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273355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Alla tiegħi, int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bil-bosta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273355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bil-ġmiel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mlibbes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bid-dawl, bħal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b’mantell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mkebbeb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50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5255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Ibgħat l-Ispirtu tiegħek, Mulej, u ġedded il-wiċċ tal-art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70363"/>
            <a:ext cx="22250472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huma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kotrana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 Mulej!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 bl-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għerf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273355"/>
            <a:ext cx="2225047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mimlija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bil-ħlejjaq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il-Mulej!</a:t>
            </a:r>
          </a:p>
        </p:txBody>
      </p:sp>
    </p:spTree>
    <p:extLst>
      <p:ext uri="{BB962C8B-B14F-4D97-AF65-F5344CB8AC3E}">
        <p14:creationId xmlns:p14="http://schemas.microsoft.com/office/powerpoint/2010/main" val="1075564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5255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Ibgħat l-Ispirtu tiegħek, Mulej, u ġedded il-wiċċ tal-art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jistennew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ħlejjaq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tagħtihom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ikilhom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f’waqtu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tagħtihom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huma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jiġbru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tiftaħ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jixbgħu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bil-ġid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994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9940" y="2504461"/>
            <a:ext cx="2199986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Ibgħat l-Ispirtu tiegħek, Mulej, u ġedded il-wiċċ tal-art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teħdilhom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nifishom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imutu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jerġgħu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jmorru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54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tibgħat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jinħolqu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inti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ġġedded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tal-art.</a:t>
            </a:r>
          </a:p>
        </p:txBody>
      </p:sp>
    </p:spTree>
    <p:extLst>
      <p:ext uri="{BB962C8B-B14F-4D97-AF65-F5344CB8AC3E}">
        <p14:creationId xmlns:p14="http://schemas.microsoft.com/office/powerpoint/2010/main" val="4047223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9940" y="2505255"/>
            <a:ext cx="2199986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Ibgħat l-Ispirtu tiegħek, Mulej, u ġedded il-wiċċ tal-art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2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22611" y="1739799"/>
            <a:ext cx="22754528" cy="9120390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</a:t>
            </a:r>
            <a:b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lir-Rumani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1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Rum 8, 22-27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Ħuti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aħna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nafu</a:t>
            </a:r>
            <a:r>
              <a:rPr lang="en-US" altLang="en-US" sz="15500" dirty="0">
                <a:latin typeface="Times New Roman" pitchFamily="18" charset="0"/>
              </a:rPr>
              <a:t> li l-</a:t>
            </a:r>
            <a:r>
              <a:rPr lang="en-US" altLang="en-US" sz="15500" dirty="0" err="1">
                <a:latin typeface="Times New Roman" pitchFamily="18" charset="0"/>
              </a:rPr>
              <a:t>ħolqien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kollu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għadu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s’issa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jitniehed</a:t>
            </a:r>
            <a:r>
              <a:rPr lang="en-US" altLang="en-US" sz="15500" dirty="0">
                <a:latin typeface="Times New Roman" pitchFamily="18" charset="0"/>
              </a:rPr>
              <a:t> bl-</a:t>
            </a:r>
            <a:r>
              <a:rPr lang="en-US" altLang="en-US" sz="15500" dirty="0" err="1">
                <a:latin typeface="Times New Roman" pitchFamily="18" charset="0"/>
              </a:rPr>
              <a:t>uġigħ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tal-ħlas</a:t>
            </a:r>
            <a:r>
              <a:rPr lang="en-US" altLang="en-US" sz="15500" dirty="0">
                <a:latin typeface="Times New Roman" pitchFamily="18" charset="0"/>
              </a:rPr>
              <a:t>; u </a:t>
            </a:r>
            <a:r>
              <a:rPr lang="en-US" altLang="en-US" sz="15500" dirty="0" err="1">
                <a:latin typeface="Times New Roman" pitchFamily="18" charset="0"/>
              </a:rPr>
              <a:t>mhux</a:t>
            </a:r>
            <a:r>
              <a:rPr lang="en-US" altLang="en-US" sz="15500" dirty="0">
                <a:latin typeface="Times New Roman" pitchFamily="18" charset="0"/>
              </a:rPr>
              <a:t> hu </a:t>
            </a:r>
            <a:r>
              <a:rPr lang="en-US" altLang="en-US" sz="15500" dirty="0" err="1">
                <a:latin typeface="Times New Roman" pitchFamily="18" charset="0"/>
              </a:rPr>
              <a:t>biss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imma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wkoll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aħna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għandna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ewwel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frott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26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tal-Ispirtu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aħna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wkoll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nitniehdu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fina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nfusna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waqt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nistennew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adozzjoni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wlied</a:t>
            </a:r>
            <a:r>
              <a:rPr lang="en-US" altLang="en-US" sz="15500" dirty="0">
                <a:latin typeface="Times New Roman" pitchFamily="18" charset="0"/>
              </a:rPr>
              <a:t>, il-</a:t>
            </a:r>
            <a:r>
              <a:rPr lang="en-US" altLang="en-US" sz="15500" dirty="0" err="1">
                <a:latin typeface="Times New Roman" pitchFamily="18" charset="0"/>
              </a:rPr>
              <a:t>fidwa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ġisimna</a:t>
            </a:r>
            <a:r>
              <a:rPr lang="en-US" altLang="en-US" sz="15500" dirty="0">
                <a:latin typeface="Times New Roman" pitchFamily="18" charset="0"/>
              </a:rPr>
              <a:t>. Aħna </a:t>
            </a:r>
            <a:r>
              <a:rPr lang="en-US" altLang="en-US" sz="15500" dirty="0" err="1">
                <a:latin typeface="Times New Roman" pitchFamily="18" charset="0"/>
              </a:rPr>
              <a:t>salvi</a:t>
            </a:r>
            <a:r>
              <a:rPr lang="en-US" altLang="en-US" sz="15500" dirty="0">
                <a:latin typeface="Times New Roman" pitchFamily="18" charset="0"/>
              </a:rPr>
              <a:t> bit-</a:t>
            </a:r>
            <a:r>
              <a:rPr lang="en-US" altLang="en-US" sz="15500" dirty="0" err="1">
                <a:latin typeface="Times New Roman" pitchFamily="18" charset="0"/>
              </a:rPr>
              <a:t>tama</a:t>
            </a:r>
            <a:r>
              <a:rPr lang="en-US" alt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0632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Meta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wieħed </a:t>
            </a:r>
            <a:r>
              <a:rPr lang="en-US" altLang="en-US" sz="15500" dirty="0" err="1">
                <a:latin typeface="Times New Roman" pitchFamily="18" charset="0"/>
              </a:rPr>
              <a:t>jara</a:t>
            </a:r>
            <a:r>
              <a:rPr lang="en-US" altLang="en-US" sz="15500" dirty="0">
                <a:latin typeface="Times New Roman" pitchFamily="18" charset="0"/>
              </a:rPr>
              <a:t> l-ħwejjeġ li jkun </a:t>
            </a:r>
            <a:r>
              <a:rPr lang="en-US" altLang="en-US" sz="15500" dirty="0" err="1">
                <a:latin typeface="Times New Roman" pitchFamily="18" charset="0"/>
              </a:rPr>
              <a:t>ittama</a:t>
            </a:r>
            <a:r>
              <a:rPr lang="en-US" altLang="en-US" sz="15500" dirty="0">
                <a:latin typeface="Times New Roman" pitchFamily="18" charset="0"/>
              </a:rPr>
              <a:t>, ma </a:t>
            </a:r>
            <a:r>
              <a:rPr lang="en-US" altLang="en-US" sz="15500" dirty="0" err="1">
                <a:latin typeface="Times New Roman" pitchFamily="18" charset="0"/>
              </a:rPr>
              <a:t>tkunx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aktar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tama</a:t>
            </a:r>
            <a:r>
              <a:rPr lang="en-US" altLang="en-US" sz="15500" dirty="0">
                <a:latin typeface="Times New Roman" pitchFamily="18" charset="0"/>
              </a:rPr>
              <a:t>; għax kif </a:t>
            </a:r>
            <a:r>
              <a:rPr lang="en-US" altLang="en-US" sz="15500" dirty="0" err="1">
                <a:latin typeface="Times New Roman" pitchFamily="18" charset="0"/>
              </a:rPr>
              <a:t>jista</a:t>
            </a:r>
            <a:r>
              <a:rPr lang="en-US" altLang="en-US" sz="15500" dirty="0">
                <a:latin typeface="Times New Roman" pitchFamily="18" charset="0"/>
              </a:rPr>
              <a:t>’ wieħed </a:t>
            </a:r>
            <a:r>
              <a:rPr lang="en-US" altLang="en-US" sz="15500" dirty="0" err="1">
                <a:latin typeface="Times New Roman" pitchFamily="18" charset="0"/>
              </a:rPr>
              <a:t>jittama</a:t>
            </a:r>
            <a:r>
              <a:rPr lang="en-US" altLang="en-US" sz="15500" dirty="0">
                <a:latin typeface="Times New Roman" pitchFamily="18" charset="0"/>
              </a:rPr>
              <a:t> l-ħwejjeġ li ġa jkun </a:t>
            </a:r>
            <a:r>
              <a:rPr lang="en-US" altLang="en-US" sz="15500" dirty="0" err="1">
                <a:latin typeface="Times New Roman" pitchFamily="18" charset="0"/>
              </a:rPr>
              <a:t>ra</a:t>
            </a:r>
            <a:r>
              <a:rPr lang="en-US" altLang="en-US" sz="15500" dirty="0"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53693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Imma dak li </a:t>
            </a:r>
            <a:r>
              <a:rPr lang="en-US" altLang="en-US" sz="15500" dirty="0" err="1">
                <a:latin typeface="Times New Roman" pitchFamily="18" charset="0"/>
              </a:rPr>
              <a:t>qegħdin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nittamaw, jekk </a:t>
            </a:r>
            <a:r>
              <a:rPr lang="en-US" altLang="en-US" sz="15500" dirty="0" err="1">
                <a:latin typeface="Times New Roman" pitchFamily="18" charset="0"/>
              </a:rPr>
              <a:t>m’aħniex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narawh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qed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nistennewh</a:t>
            </a:r>
            <a:r>
              <a:rPr lang="en-US" altLang="en-US" sz="15500" dirty="0">
                <a:latin typeface="Times New Roman" pitchFamily="18" charset="0"/>
              </a:rPr>
              <a:t> bis-</a:t>
            </a:r>
            <a:r>
              <a:rPr lang="en-US" altLang="en-US" sz="15500" dirty="0" err="1">
                <a:latin typeface="Times New Roman" pitchFamily="18" charset="0"/>
              </a:rPr>
              <a:t>sabar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782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Hekk ukoll l-</a:t>
            </a:r>
            <a:r>
              <a:rPr lang="en-US" altLang="en-US" sz="15500" dirty="0" err="1">
                <a:latin typeface="Times New Roman" pitchFamily="18" charset="0"/>
              </a:rPr>
              <a:t>Ispirtu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min-</a:t>
            </a:r>
            <a:r>
              <a:rPr lang="en-US" altLang="en-US" sz="15500" dirty="0" err="1">
                <a:latin typeface="Times New Roman" pitchFamily="18" charset="0"/>
              </a:rPr>
              <a:t>naħa</a:t>
            </a:r>
            <a:r>
              <a:rPr lang="en-US" altLang="en-US" sz="15500" dirty="0">
                <a:latin typeface="Times New Roman" pitchFamily="18" charset="0"/>
              </a:rPr>
              <a:t> tiegħu, </a:t>
            </a:r>
            <a:r>
              <a:rPr lang="en-US" altLang="en-US" sz="15500" dirty="0" err="1">
                <a:latin typeface="Times New Roman" pitchFamily="18" charset="0"/>
              </a:rPr>
              <a:t>jgħinna</a:t>
            </a:r>
            <a:endParaRPr lang="en-US" altLang="en-US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fin-</a:t>
            </a:r>
            <a:r>
              <a:rPr lang="en-US" altLang="en-US" sz="15500" dirty="0" err="1">
                <a:latin typeface="Times New Roman" pitchFamily="18" charset="0"/>
              </a:rPr>
              <a:t>nuqqas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ħila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tagħna</a:t>
            </a:r>
            <a:r>
              <a:rPr lang="en-US" altLang="en-US" sz="15500" dirty="0">
                <a:latin typeface="Times New Roman" pitchFamily="18" charset="0"/>
              </a:rPr>
              <a:t>. Għax </a:t>
            </a:r>
            <a:r>
              <a:rPr lang="en-US" altLang="en-US" sz="15500" dirty="0" err="1">
                <a:latin typeface="Times New Roman" pitchFamily="18" charset="0"/>
              </a:rPr>
              <a:t>aħna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anqas</a:t>
            </a:r>
            <a:r>
              <a:rPr lang="en-US" altLang="en-US" sz="15500" dirty="0">
                <a:latin typeface="Times New Roman" pitchFamily="18" charset="0"/>
              </a:rPr>
              <a:t> biss </a:t>
            </a:r>
            <a:r>
              <a:rPr lang="en-US" altLang="en-US" sz="15500" dirty="0" err="1">
                <a:latin typeface="Times New Roman" pitchFamily="18" charset="0"/>
              </a:rPr>
              <a:t>nafu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nitolbu</a:t>
            </a:r>
            <a:r>
              <a:rPr lang="en-US" altLang="en-US" sz="15500" dirty="0">
                <a:latin typeface="Times New Roman" pitchFamily="18" charset="0"/>
              </a:rPr>
              <a:t> kif </a:t>
            </a:r>
            <a:r>
              <a:rPr lang="en-US" altLang="en-US" sz="15500" dirty="0" err="1">
                <a:latin typeface="Times New Roman" pitchFamily="18" charset="0"/>
              </a:rPr>
              <a:t>imiss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07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23330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imma l-</a:t>
            </a:r>
            <a:r>
              <a:rPr lang="en-US" altLang="en-US" sz="15500" dirty="0" err="1">
                <a:latin typeface="Times New Roman" pitchFamily="18" charset="0"/>
              </a:rPr>
              <a:t>Ispirtu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stess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jidħol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għalina</a:t>
            </a:r>
            <a:r>
              <a:rPr lang="en-US" altLang="en-US" sz="15500" dirty="0">
                <a:latin typeface="Times New Roman" pitchFamily="18" charset="0"/>
              </a:rPr>
              <a:t> bit-</a:t>
            </a:r>
            <a:r>
              <a:rPr lang="en-US" altLang="en-US" sz="15500" dirty="0" err="1">
                <a:latin typeface="Times New Roman" pitchFamily="18" charset="0"/>
              </a:rPr>
              <a:t>talb</a:t>
            </a:r>
            <a:r>
              <a:rPr lang="en-US" altLang="en-US" sz="15500" dirty="0">
                <a:latin typeface="Times New Roman" pitchFamily="18" charset="0"/>
              </a:rPr>
              <a:t> tiegħu bi </a:t>
            </a:r>
            <a:r>
              <a:rPr lang="en-US" altLang="en-US" sz="15500" dirty="0" err="1">
                <a:latin typeface="Times New Roman" pitchFamily="18" charset="0"/>
              </a:rPr>
              <a:t>tnehid</a:t>
            </a:r>
            <a:r>
              <a:rPr lang="en-US" altLang="en-US" sz="15500" dirty="0">
                <a:latin typeface="Times New Roman" pitchFamily="18" charset="0"/>
              </a:rPr>
              <a:t> li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ma </a:t>
            </a:r>
            <a:r>
              <a:rPr lang="en-US" altLang="en-US" sz="15500" dirty="0" err="1">
                <a:latin typeface="Times New Roman" pitchFamily="18" charset="0"/>
              </a:rPr>
              <a:t>jistax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jitfisser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bil-kliem</a:t>
            </a:r>
            <a:r>
              <a:rPr lang="en-US" altLang="en-US" sz="15500" dirty="0">
                <a:latin typeface="Times New Roman" pitchFamily="18" charset="0"/>
              </a:rPr>
              <a:t>; u Alla, li l-</a:t>
            </a:r>
            <a:r>
              <a:rPr lang="en-US" altLang="en-US" sz="15500" dirty="0" err="1">
                <a:latin typeface="Times New Roman" pitchFamily="18" charset="0"/>
              </a:rPr>
              <a:t>ħarsa</a:t>
            </a:r>
            <a:r>
              <a:rPr lang="en-US" altLang="en-US" sz="15500" dirty="0">
                <a:latin typeface="Times New Roman" pitchFamily="18" charset="0"/>
              </a:rPr>
              <a:t> tiegħu </a:t>
            </a:r>
            <a:r>
              <a:rPr lang="en-US" altLang="en-US" sz="15500" dirty="0" err="1">
                <a:latin typeface="Times New Roman" pitchFamily="18" charset="0"/>
              </a:rPr>
              <a:t>tinfed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qlub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42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jaf </a:t>
            </a:r>
            <a:r>
              <a:rPr lang="en-US" altLang="en-US" sz="15500" dirty="0" err="1">
                <a:latin typeface="Times New Roman" pitchFamily="18" charset="0"/>
              </a:rPr>
              <a:t>x’inhi</a:t>
            </a:r>
            <a:r>
              <a:rPr lang="en-US" altLang="en-US" sz="15500" dirty="0">
                <a:latin typeface="Times New Roman" pitchFamily="18" charset="0"/>
              </a:rPr>
              <a:t> x-</a:t>
            </a:r>
            <a:r>
              <a:rPr lang="en-US" altLang="en-US" sz="15500" dirty="0" err="1">
                <a:latin typeface="Times New Roman" pitchFamily="18" charset="0"/>
              </a:rPr>
              <a:t>xewqa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tal-</a:t>
            </a:r>
            <a:r>
              <a:rPr lang="en-US" altLang="en-US" sz="15500" dirty="0" err="1">
                <a:latin typeface="Times New Roman" pitchFamily="18" charset="0"/>
              </a:rPr>
              <a:t>Ispirtu</a:t>
            </a:r>
            <a:r>
              <a:rPr lang="en-US" altLang="en-US" sz="15500" dirty="0">
                <a:latin typeface="Times New Roman" pitchFamily="18" charset="0"/>
              </a:rPr>
              <a:t>; bit-</a:t>
            </a:r>
            <a:r>
              <a:rPr lang="en-US" altLang="en-US" sz="15500" dirty="0" err="1">
                <a:latin typeface="Times New Roman" pitchFamily="18" charset="0"/>
              </a:rPr>
              <a:t>talb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tiegħu </a:t>
            </a:r>
            <a:r>
              <a:rPr lang="en-US" altLang="en-US" sz="15500" dirty="0" err="1">
                <a:latin typeface="Times New Roman" pitchFamily="18" charset="0"/>
              </a:rPr>
              <a:t>jidħol</a:t>
            </a:r>
            <a:r>
              <a:rPr lang="en-US" altLang="en-US" sz="15500" dirty="0">
                <a:latin typeface="Times New Roman" pitchFamily="18" charset="0"/>
              </a:rPr>
              <a:t> għall-</a:t>
            </a:r>
            <a:r>
              <a:rPr lang="en-US" altLang="en-US" sz="15500" dirty="0" err="1">
                <a:latin typeface="Times New Roman" pitchFamily="18" charset="0"/>
              </a:rPr>
              <a:t>qaddisin</a:t>
            </a:r>
            <a:r>
              <a:rPr lang="en-US" altLang="en-US" sz="15500" dirty="0">
                <a:latin typeface="Times New Roman" pitchFamily="18" charset="0"/>
              </a:rPr>
              <a:t> skont ma </a:t>
            </a:r>
            <a:r>
              <a:rPr lang="en-US" altLang="en-US" sz="15500" dirty="0" err="1">
                <a:latin typeface="Times New Roman" pitchFamily="18" charset="0"/>
              </a:rPr>
              <a:t>jrid</a:t>
            </a:r>
            <a:r>
              <a:rPr lang="en-US" altLang="en-US" sz="15500" dirty="0">
                <a:latin typeface="Times New Roman" pitchFamily="18" charset="0"/>
              </a:rPr>
              <a:t> Alla.</a:t>
            </a:r>
          </a:p>
        </p:txBody>
      </p:sp>
    </p:spTree>
    <p:extLst>
      <p:ext uri="{BB962C8B-B14F-4D97-AF65-F5344CB8AC3E}">
        <p14:creationId xmlns:p14="http://schemas.microsoft.com/office/powerpoint/2010/main" val="302164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812512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5005146"/>
            <a:ext cx="22394488" cy="25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SEKWENZA</a:t>
            </a:r>
            <a:endParaRPr lang="en-US" sz="1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29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4956"/>
            <a:ext cx="2239448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Spirtu s-Santu, ejja fina,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raġġ ta’ dawl qaddis agħtina,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xerrdu f’ruħna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mis-smewwiet.</a:t>
            </a:r>
          </a:p>
        </p:txBody>
      </p:sp>
    </p:spTree>
    <p:extLst>
      <p:ext uri="{BB962C8B-B14F-4D97-AF65-F5344CB8AC3E}">
        <p14:creationId xmlns:p14="http://schemas.microsoft.com/office/powerpoint/2010/main" val="300623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274149"/>
            <a:ext cx="2239448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O Missier il-foqra tiegħek,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inti ġġib id-doni miegħek,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tagħni b’dawlek qalb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l-ulied.</a:t>
            </a:r>
          </a:p>
        </p:txBody>
      </p:sp>
    </p:spTree>
    <p:extLst>
      <p:ext uri="{BB962C8B-B14F-4D97-AF65-F5344CB8AC3E}">
        <p14:creationId xmlns:p14="http://schemas.microsoft.com/office/powerpoint/2010/main" val="3134058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4956"/>
            <a:ext cx="2239448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Inti l-aqwa faraġ tagħna,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fik kull hena xħin tkun magħna,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tħossok fewġa ħelwa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r-ruħ.</a:t>
            </a:r>
          </a:p>
        </p:txBody>
      </p:sp>
    </p:spTree>
    <p:extLst>
      <p:ext uri="{BB962C8B-B14F-4D97-AF65-F5344CB8AC3E}">
        <p14:creationId xmlns:p14="http://schemas.microsoft.com/office/powerpoint/2010/main" val="3950176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Fl-għaja, lejn is-serħ twassalna;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jekk</a:t>
            </a:r>
            <a:endParaRPr lang="nl-NL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imħeġġa wisq, trażżanna;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mill-għajnejn tixxotta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d-dmugħ.</a:t>
            </a:r>
          </a:p>
        </p:txBody>
      </p:sp>
    </p:spTree>
    <p:extLst>
      <p:ext uri="{BB962C8B-B14F-4D97-AF65-F5344CB8AC3E}">
        <p14:creationId xmlns:p14="http://schemas.microsoft.com/office/powerpoint/2010/main" val="650595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-23311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O dawl hieni ta’ qdusija,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nitolbuk li bik mimlija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tkun il-qalb ta’ kull fidil.</a:t>
            </a:r>
          </a:p>
        </p:txBody>
      </p:sp>
    </p:spTree>
    <p:extLst>
      <p:ext uri="{BB962C8B-B14F-4D97-AF65-F5344CB8AC3E}">
        <p14:creationId xmlns:p14="http://schemas.microsoft.com/office/powerpoint/2010/main" val="3604060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Mingħajr dawlek li jmexxina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ebda ħajr ma jkun hemm fina,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ebda safa fl-għemil.</a:t>
            </a:r>
          </a:p>
        </p:txBody>
      </p:sp>
    </p:spTree>
    <p:extLst>
      <p:ext uri="{BB962C8B-B14F-4D97-AF65-F5344CB8AC3E}">
        <p14:creationId xmlns:p14="http://schemas.microsoft.com/office/powerpoint/2010/main" val="1191387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Naddaf kull fejn hemm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it-tbajja’,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fejn hemm nixfa reġġa’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l-ħajja,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lill-miġruħ agħtih fejqan.</a:t>
            </a:r>
          </a:p>
        </p:txBody>
      </p:sp>
    </p:spTree>
    <p:extLst>
      <p:ext uri="{BB962C8B-B14F-4D97-AF65-F5344CB8AC3E}">
        <p14:creationId xmlns:p14="http://schemas.microsoft.com/office/powerpoint/2010/main" val="3854939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Rattab fina l-ebusija,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agħti lill-berdin bżulija,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għin fit-triq lil min beżgħan.</a:t>
            </a:r>
          </a:p>
        </p:txBody>
      </p:sp>
    </p:spTree>
    <p:extLst>
      <p:ext uri="{BB962C8B-B14F-4D97-AF65-F5344CB8AC3E}">
        <p14:creationId xmlns:p14="http://schemas.microsoft.com/office/powerpoint/2010/main" val="31407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1423" y="2505255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Agħti s-seba’ doni tiegħek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 min jimxi fidil miegħek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li fik jistrieħ kull ħin.</a:t>
            </a:r>
          </a:p>
        </p:txBody>
      </p:sp>
    </p:spTree>
    <p:extLst>
      <p:ext uri="{BB962C8B-B14F-4D97-AF65-F5344CB8AC3E}">
        <p14:creationId xmlns:p14="http://schemas.microsoft.com/office/powerpoint/2010/main" val="1220329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Agħti ’l kull virtù sabiħa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ħlas ta’ salvazzjoni sħiħa,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agħti l-ġenna lit-tajbin.</a:t>
            </a:r>
          </a:p>
          <a:p>
            <a:pPr algn="ctr" eaLnBrk="1" hangingPunct="1">
              <a:defRPr/>
            </a:pPr>
            <a:endParaRPr lang="nl-NL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Ammen. Hallelujah.</a:t>
            </a:r>
            <a:endParaRPr lang="en-US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62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427244"/>
            <a:ext cx="2239448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Ejja, Spirtu s-Santu, imla </a:t>
            </a:r>
          </a:p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l-qlub tal-fidili tiegħek</a:t>
            </a:r>
          </a:p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kebbes fihom in-nar ta’ mħabbtek.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51230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7, 37-39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19878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Fl-</a:t>
            </a:r>
            <a:r>
              <a:rPr lang="en-US" sz="15500" dirty="0" err="1">
                <a:latin typeface="Times New Roman" pitchFamily="18" charset="0"/>
              </a:rPr>
              <a:t>aħħar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jum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tal</a:t>
            </a:r>
            <a:r>
              <a:rPr lang="en-US" sz="15500" dirty="0">
                <a:latin typeface="Times New Roman" pitchFamily="18" charset="0"/>
              </a:rPr>
              <a:t>-festa,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jum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aktar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solenni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qam</a:t>
            </a:r>
            <a:r>
              <a:rPr lang="en-US" sz="15500" dirty="0">
                <a:latin typeface="Times New Roman" pitchFamily="18" charset="0"/>
              </a:rPr>
              <a:t> jgħid </a:t>
            </a:r>
            <a:r>
              <a:rPr lang="en-US" sz="15500" dirty="0" err="1">
                <a:latin typeface="Times New Roman" pitchFamily="18" charset="0"/>
              </a:rPr>
              <a:t>b’leħen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għoli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35403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jieħdu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għandi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jixrob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Iskrittura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joħorġu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xmajjar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524962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2610" y="2620672"/>
            <a:ext cx="22754529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Dan </a:t>
            </a:r>
            <a:r>
              <a:rPr lang="en-US" sz="15500" dirty="0" err="1">
                <a:latin typeface="Times New Roman" pitchFamily="18" charset="0"/>
              </a:rPr>
              <a:t>qalu</a:t>
            </a:r>
            <a:r>
              <a:rPr lang="en-US" sz="15500" dirty="0">
                <a:latin typeface="Times New Roman" pitchFamily="18" charset="0"/>
              </a:rPr>
              <a:t> għall-</a:t>
            </a:r>
            <a:r>
              <a:rPr lang="en-US" sz="15500" dirty="0" err="1">
                <a:latin typeface="Times New Roman" pitchFamily="18" charset="0"/>
              </a:rPr>
              <a:t>Ispirtu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kellhom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jirċievu</a:t>
            </a:r>
            <a:r>
              <a:rPr lang="en-US" sz="15500" dirty="0">
                <a:latin typeface="Times New Roman" pitchFamily="18" charset="0"/>
              </a:rPr>
              <a:t> dawk li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jemmnu fih,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107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2610" y="1428038"/>
            <a:ext cx="22754529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għax l-</a:t>
            </a:r>
            <a:r>
              <a:rPr lang="en-US" sz="15500" dirty="0" err="1">
                <a:latin typeface="Times New Roman" pitchFamily="18" charset="0"/>
              </a:rPr>
              <a:t>Ispirtu</a:t>
            </a:r>
            <a:r>
              <a:rPr lang="en-US" sz="15500" dirty="0">
                <a:latin typeface="Times New Roman" pitchFamily="18" charset="0"/>
              </a:rPr>
              <a:t> kien għad ma </a:t>
            </a:r>
            <a:r>
              <a:rPr lang="en-US" sz="15500" dirty="0" err="1">
                <a:latin typeface="Times New Roman" pitchFamily="18" charset="0"/>
              </a:rPr>
              <a:t>ngħatalhomx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billi</a:t>
            </a:r>
            <a:r>
              <a:rPr lang="en-US" sz="15500" dirty="0">
                <a:latin typeface="Times New Roman" pitchFamily="18" charset="0"/>
              </a:rPr>
              <a:t> Ġesù kien għadu ma </a:t>
            </a:r>
            <a:r>
              <a:rPr lang="en-US" sz="15500" dirty="0" err="1">
                <a:latin typeface="Times New Roman" pitchFamily="18" charset="0"/>
              </a:rPr>
              <a:t>ġiex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igglorifikat</a:t>
            </a:r>
            <a:r>
              <a:rPr lang="en-US" sz="15500" dirty="0">
                <a:latin typeface="Times New Roman" pitchFamily="18" charset="0"/>
              </a:rPr>
              <a:t>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3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812512"/>
            <a:ext cx="23399750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Jiena nemmen f’All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wieħed, il-Missier li jista’ kollox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ħalaq is-sema u </a:t>
            </a:r>
            <a:endParaRPr kumimoji="0" lang="en-GB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l-art, dak kollu li jidher u dak 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jidhirx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Ġesù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Iben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waħdieni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qabel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żmien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mhux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magħmul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natura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waħda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bih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kollox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Niżel mis-smewwiet għalina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l-bnedmin u għall-fidwa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tagħna. 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bis-se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Marija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Verġni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sar bniedem. Sallbuh għalina, bata taħt Ponzju Pilatu, miet u difnuh,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fit-tielet jum qam minn bejn l-imwiet, skont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il-Kotba mqaddsa,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tela’ s-sema, u qieghed fuq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il-lemin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għandu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bil-glorja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jagħmel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ħaqq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mejtin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u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saltna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jkollhiex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mill-Missier u mill-Iben: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Hu meqjum u mweġġah flimkien mal-Missier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fi Knisja waħda, qaddisa, kattolika, appostolika.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Nistqarr magħmudija waħda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nistenna l-qawma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mill-imwiet, u l-ħajja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taż-żmien li ġej. Ammen.</a:t>
            </a:r>
            <a:endParaRPr kumimoji="0" lang="en-US" altLang="en-US" sz="992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1636</TotalTime>
  <Words>1110</Words>
  <Application>Microsoft Office PowerPoint</Application>
  <PresentationFormat>Custom</PresentationFormat>
  <Paragraphs>179</Paragraphs>
  <Slides>72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72</vt:i4>
      </vt:variant>
    </vt:vector>
  </HeadingPairs>
  <TitlesOfParts>
    <vt:vector size="93" baseType="lpstr">
      <vt:lpstr>Corbel</vt:lpstr>
      <vt:lpstr>Arial</vt:lpstr>
      <vt:lpstr>Calibri</vt:lpstr>
      <vt:lpstr>Wingdings 2</vt:lpstr>
      <vt:lpstr>Maltese Times Roman</vt:lpstr>
      <vt:lpstr>Franklin Gothic Book</vt:lpstr>
      <vt:lpstr>Wingdings</vt:lpstr>
      <vt:lpstr>Times New Roman</vt:lpstr>
      <vt:lpstr>Consolas</vt:lpstr>
      <vt:lpstr>Wingdings 3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1_Office Theme</vt:lpstr>
      <vt:lpstr>2_Office Theme</vt:lpstr>
      <vt:lpstr>Spirtu s-Santu ejja fina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tal-Profeta Ġoel Ġoel 3, 1-5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mill-Ittra ta’ San Pawl Appostlu  lir-Rumani Rum 8, 22-27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159</cp:revision>
  <dcterms:created xsi:type="dcterms:W3CDTF">2008-12-28T11:50:57Z</dcterms:created>
  <dcterms:modified xsi:type="dcterms:W3CDTF">2024-04-21T05:25:12Z</dcterms:modified>
</cp:coreProperties>
</file>