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17" r:id="rId10"/>
    <p:sldMasterId id="2147484329" r:id="rId11"/>
  </p:sldMasterIdLst>
  <p:notesMasterIdLst>
    <p:notesMasterId r:id="rId93"/>
  </p:notesMasterIdLst>
  <p:sldIdLst>
    <p:sldId id="1905" r:id="rId12"/>
    <p:sldId id="1906" r:id="rId13"/>
    <p:sldId id="966" r:id="rId14"/>
    <p:sldId id="1084" r:id="rId15"/>
    <p:sldId id="967" r:id="rId16"/>
    <p:sldId id="968" r:id="rId17"/>
    <p:sldId id="969" r:id="rId18"/>
    <p:sldId id="970" r:id="rId19"/>
    <p:sldId id="1907" r:id="rId20"/>
    <p:sldId id="371" r:id="rId21"/>
    <p:sldId id="292" r:id="rId22"/>
    <p:sldId id="719" r:id="rId23"/>
    <p:sldId id="1908" r:id="rId24"/>
    <p:sldId id="1911" r:id="rId25"/>
    <p:sldId id="1912" r:id="rId26"/>
    <p:sldId id="1910" r:id="rId27"/>
    <p:sldId id="1913" r:id="rId28"/>
    <p:sldId id="1914" r:id="rId29"/>
    <p:sldId id="1915" r:id="rId30"/>
    <p:sldId id="1916" r:id="rId31"/>
    <p:sldId id="1917" r:id="rId32"/>
    <p:sldId id="1918" r:id="rId33"/>
    <p:sldId id="1919" r:id="rId34"/>
    <p:sldId id="1920" r:id="rId35"/>
    <p:sldId id="1921" r:id="rId36"/>
    <p:sldId id="293" r:id="rId37"/>
    <p:sldId id="294" r:id="rId38"/>
    <p:sldId id="273" r:id="rId39"/>
    <p:sldId id="1922" r:id="rId40"/>
    <p:sldId id="287" r:id="rId41"/>
    <p:sldId id="274" r:id="rId42"/>
    <p:sldId id="1923" r:id="rId43"/>
    <p:sldId id="288" r:id="rId44"/>
    <p:sldId id="315" r:id="rId45"/>
    <p:sldId id="1924" r:id="rId46"/>
    <p:sldId id="316" r:id="rId47"/>
    <p:sldId id="1925" r:id="rId48"/>
    <p:sldId id="1928" r:id="rId49"/>
    <p:sldId id="1929" r:id="rId50"/>
    <p:sldId id="1927" r:id="rId51"/>
    <p:sldId id="803" r:id="rId52"/>
    <p:sldId id="804" r:id="rId53"/>
    <p:sldId id="1009" r:id="rId54"/>
    <p:sldId id="1010" r:id="rId55"/>
    <p:sldId id="1011" r:id="rId56"/>
    <p:sldId id="1012" r:id="rId57"/>
    <p:sldId id="1013" r:id="rId58"/>
    <p:sldId id="1014" r:id="rId59"/>
    <p:sldId id="808" r:id="rId60"/>
    <p:sldId id="1068" r:id="rId61"/>
    <p:sldId id="1069" r:id="rId62"/>
    <p:sldId id="1070" r:id="rId63"/>
    <p:sldId id="1071" r:id="rId64"/>
    <p:sldId id="1072" r:id="rId65"/>
    <p:sldId id="1073" r:id="rId66"/>
    <p:sldId id="1074" r:id="rId67"/>
    <p:sldId id="1075" r:id="rId68"/>
    <p:sldId id="1076" r:id="rId69"/>
    <p:sldId id="1077" r:id="rId70"/>
    <p:sldId id="1078" r:id="rId71"/>
    <p:sldId id="787" r:id="rId72"/>
    <p:sldId id="295" r:id="rId73"/>
    <p:sldId id="788" r:id="rId74"/>
    <p:sldId id="296" r:id="rId75"/>
    <p:sldId id="277" r:id="rId76"/>
    <p:sldId id="1079" r:id="rId77"/>
    <p:sldId id="1015" r:id="rId78"/>
    <p:sldId id="1080" r:id="rId79"/>
    <p:sldId id="618" r:id="rId80"/>
    <p:sldId id="299" r:id="rId81"/>
    <p:sldId id="1930" r:id="rId82"/>
    <p:sldId id="1931" r:id="rId83"/>
    <p:sldId id="1932" r:id="rId84"/>
    <p:sldId id="1933" r:id="rId85"/>
    <p:sldId id="1934" r:id="rId86"/>
    <p:sldId id="1935" r:id="rId87"/>
    <p:sldId id="1936" r:id="rId88"/>
    <p:sldId id="1937" r:id="rId89"/>
    <p:sldId id="1081" r:id="rId90"/>
    <p:sldId id="1082" r:id="rId91"/>
    <p:sldId id="1083" r:id="rId92"/>
  </p:sldIdLst>
  <p:sldSz cx="23399750" cy="12599988"/>
  <p:notesSz cx="6858000" cy="9144000"/>
  <p:embeddedFontLst>
    <p:embeddedFont>
      <p:font typeface="Consolas" panose="020B0609020204030204" pitchFamily="49" charset="0"/>
      <p:regular r:id="rId94"/>
      <p:bold r:id="rId95"/>
      <p:italic r:id="rId96"/>
      <p:boldItalic r:id="rId97"/>
    </p:embeddedFont>
    <p:embeddedFont>
      <p:font typeface="Corbel" panose="020B0503020204020204" pitchFamily="34" charset="0"/>
      <p:regular r:id="rId98"/>
      <p:bold r:id="rId99"/>
      <p:italic r:id="rId100"/>
      <p:boldItalic r:id="rId101"/>
    </p:embeddedFont>
    <p:embeddedFont>
      <p:font typeface="Franklin Gothic Book" panose="020B0503020102020204" pitchFamily="34" charset="0"/>
      <p:regular r:id="rId102"/>
      <p:italic r:id="rId103"/>
    </p:embeddedFont>
    <p:embeddedFont>
      <p:font typeface="Maltese Times Roman" panose="02027200000000000000"/>
      <p:regular r:id="rId104"/>
      <p:bold r:id="rId105"/>
      <p:italic r:id="rId106"/>
      <p:boldItalic r:id="rId107"/>
    </p:embeddedFont>
    <p:embeddedFont>
      <p:font typeface="Wingdings 2" panose="05020102010507070707" pitchFamily="18" charset="2"/>
      <p:regular r:id="rId108"/>
    </p:embeddedFont>
    <p:embeddedFont>
      <p:font typeface="Wingdings 3" panose="05040102010807070707" pitchFamily="18" charset="2"/>
      <p:regular r:id="rId10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00"/>
    <a:srgbClr val="00008A"/>
    <a:srgbClr val="392613"/>
    <a:srgbClr val="996633"/>
    <a:srgbClr val="66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711" autoAdjust="0"/>
  </p:normalViewPr>
  <p:slideViewPr>
    <p:cSldViewPr>
      <p:cViewPr varScale="1">
        <p:scale>
          <a:sx n="36" d="100"/>
          <a:sy n="36" d="100"/>
        </p:scale>
        <p:origin x="102" y="83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theme" Target="theme/theme1.xml"/><Relationship Id="rId16" Type="http://schemas.openxmlformats.org/officeDocument/2006/relationships/slide" Target="slides/slide5.xml"/><Relationship Id="rId107" Type="http://schemas.openxmlformats.org/officeDocument/2006/relationships/font" Target="fonts/font14.fntdata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font" Target="fonts/font2.fntdata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tableStyles" Target="tableStyle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font" Target="fonts/font10.fntdata"/><Relationship Id="rId108" Type="http://schemas.openxmlformats.org/officeDocument/2006/relationships/font" Target="fonts/font15.fntdata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font" Target="fonts/font16.fntdata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font" Target="fonts/font4.fntdata"/><Relationship Id="rId10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presProps" Target="pres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font" Target="fonts/font7.fntdata"/><Relationship Id="rId105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6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4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27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82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7"/>
          </a:xfrm>
        </p:spPr>
        <p:txBody>
          <a:bodyPr anchor="t"/>
          <a:lstStyle>
            <a:lvl1pPr algn="l">
              <a:defRPr sz="97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6"/>
          </a:xfrm>
        </p:spPr>
        <p:txBody>
          <a:bodyPr anchor="b"/>
          <a:lstStyle>
            <a:lvl1pPr marL="0" indent="0">
              <a:buNone/>
              <a:defRPr sz="4899">
                <a:solidFill>
                  <a:schemeClr val="tx1">
                    <a:tint val="75000"/>
                  </a:schemeClr>
                </a:solidFill>
              </a:defRPr>
            </a:lvl1pPr>
            <a:lvl2pPr marL="112000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240006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3pPr>
            <a:lvl4pPr marL="3360009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4pPr>
            <a:lvl5pPr marL="4480011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5pPr>
            <a:lvl6pPr marL="5600014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6pPr>
            <a:lvl7pPr marL="6720017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7pPr>
            <a:lvl8pPr marL="7840020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8pPr>
            <a:lvl9pPr marL="8960023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566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182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2" y="2820415"/>
            <a:ext cx="10343014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2" y="3995829"/>
            <a:ext cx="10343014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242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579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355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5"/>
            <a:ext cx="7698357" cy="2134999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9"/>
            <a:ext cx="13081110" cy="10753741"/>
          </a:xfrm>
        </p:spPr>
        <p:txBody>
          <a:bodyPr/>
          <a:lstStyle>
            <a:lvl1pPr>
              <a:defRPr sz="7839"/>
            </a:lvl1pPr>
            <a:lvl2pPr>
              <a:defRPr sz="6859"/>
            </a:lvl2pPr>
            <a:lvl3pPr>
              <a:defRPr sz="5879"/>
            </a:lvl3pPr>
            <a:lvl4pPr>
              <a:defRPr sz="4899"/>
            </a:lvl4pPr>
            <a:lvl5pPr>
              <a:defRPr sz="4899"/>
            </a:lvl5pPr>
            <a:lvl6pPr>
              <a:defRPr sz="4899"/>
            </a:lvl6pPr>
            <a:lvl7pPr>
              <a:defRPr sz="4899"/>
            </a:lvl7pPr>
            <a:lvl8pPr>
              <a:defRPr sz="4899"/>
            </a:lvl8pPr>
            <a:lvl9pPr>
              <a:defRPr sz="4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8"/>
            <a:ext cx="7698357" cy="8618742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11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1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839"/>
            </a:lvl1pPr>
            <a:lvl2pPr marL="1120003" indent="0">
              <a:buNone/>
              <a:defRPr sz="6859"/>
            </a:lvl2pPr>
            <a:lvl3pPr marL="2240006" indent="0">
              <a:buNone/>
              <a:defRPr sz="5879"/>
            </a:lvl3pPr>
            <a:lvl4pPr marL="3360009" indent="0">
              <a:buNone/>
              <a:defRPr sz="4899"/>
            </a:lvl4pPr>
            <a:lvl5pPr marL="4480011" indent="0">
              <a:buNone/>
              <a:defRPr sz="4899"/>
            </a:lvl5pPr>
            <a:lvl6pPr marL="5600014" indent="0">
              <a:buNone/>
              <a:defRPr sz="4899"/>
            </a:lvl6pPr>
            <a:lvl7pPr marL="6720017" indent="0">
              <a:buNone/>
              <a:defRPr sz="4899"/>
            </a:lvl7pPr>
            <a:lvl8pPr marL="7840020" indent="0">
              <a:buNone/>
              <a:defRPr sz="4899"/>
            </a:lvl8pPr>
            <a:lvl9pPr marL="8960023" indent="0">
              <a:buNone/>
              <a:defRPr sz="48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9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460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9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379166"/>
            <a:ext cx="5264944" cy="80616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379166"/>
            <a:ext cx="15404835" cy="80616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79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72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2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12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3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6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4/21/2024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squarespace-cdn.com/content/v1/5c53bd357a1fbd4a1966181f/1590908832903-MMVWYSSIBQ5L5VOC64VH/ke17ZwdGBToddI8pDm48kM-nHhJNPIijT9bX6xRKCQkUqsxRUqqbr1mOJYKfIPR7LoDQ9mXPOjoJoqy81S2I8N_N4V1vUb5AoIIIbLZhVYxCRW4BPu10St3TBAUQYVKcoYvPtdnKCOZGzgOSyhCVeswZqDZmQ4WRl0SJ8vQqBE-1EMhdDU3QRzQdUMi8Ya85/Pentecost+Sunday+bring+hope+and+celebrati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700"/>
            <a:ext cx="23399750" cy="125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6" y="8964290"/>
            <a:ext cx="22399978" cy="2099998"/>
          </a:xfrm>
        </p:spPr>
        <p:txBody>
          <a:bodyPr>
            <a:noAutofit/>
          </a:bodyPr>
          <a:lstStyle/>
          <a:p>
            <a: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Spirtu s-</a:t>
            </a: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Santu</a:t>
            </a:r>
            <a:b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ejja</a:t>
            </a:r>
            <a: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</a:t>
            </a:r>
            <a:endParaRPr lang="en-GB" sz="16168" b="1" spc="735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E8878-06C6-1F7E-B58D-3044F49289FA}"/>
              </a:ext>
            </a:extLst>
          </p:cNvPr>
          <p:cNvSpPr txBox="1"/>
          <p:nvPr/>
        </p:nvSpPr>
        <p:spPr>
          <a:xfrm>
            <a:off x="0" y="395338"/>
            <a:ext cx="233997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 sz="16000" b="1" spc="735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Vġili – Għid il-Ħamsin</a:t>
            </a:r>
            <a:endParaRPr lang="mt-MT" sz="16000" dirty="0">
              <a:solidFill>
                <a:srgbClr val="C00000"/>
              </a:solidFill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64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22778" y="2875483"/>
            <a:ext cx="20609135" cy="6850609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tal-Eżodu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Eż 19, 3-8a.16-20b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F’dak </a:t>
            </a:r>
            <a:r>
              <a:rPr lang="en-US" altLang="en-US" sz="16000" dirty="0" err="1">
                <a:latin typeface="Times New Roman" pitchFamily="18" charset="0"/>
              </a:rPr>
              <a:t>iż-żmien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Mosè</a:t>
            </a:r>
            <a:r>
              <a:rPr lang="en-US" altLang="en-US" sz="16000" dirty="0">
                <a:latin typeface="Times New Roman" pitchFamily="18" charset="0"/>
              </a:rPr>
              <a:t> tala’ </a:t>
            </a:r>
            <a:r>
              <a:rPr lang="en-US" altLang="en-US" sz="16000" dirty="0" err="1">
                <a:latin typeface="Times New Roman" pitchFamily="18" charset="0"/>
              </a:rPr>
              <a:t>ħdejn</a:t>
            </a:r>
            <a:r>
              <a:rPr lang="en-US" altLang="en-US" sz="16000" dirty="0">
                <a:latin typeface="Times New Roman" pitchFamily="18" charset="0"/>
              </a:rPr>
              <a:t> Alla, u l-Mulej </a:t>
            </a:r>
            <a:r>
              <a:rPr lang="en-US" altLang="en-US" sz="16000" dirty="0" err="1">
                <a:latin typeface="Times New Roman" pitchFamily="18" charset="0"/>
              </a:rPr>
              <a:t>sejjaħlu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muntanja</a:t>
            </a:r>
            <a:r>
              <a:rPr lang="en-US" altLang="en-US" sz="16000" dirty="0">
                <a:latin typeface="Times New Roman" pitchFamily="18" charset="0"/>
              </a:rPr>
              <a:t> u qallu: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3735568"/>
            <a:ext cx="22898544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dar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5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07306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intom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x’għamilt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lill-Eġizzjani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kif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ġarrejtkom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ġwienaħ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ajkli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ressaqtkom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lejja.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9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Issa, jekk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żżommu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intom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wirt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kollha,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0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l-art kollha tiegħi. Intom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qassisin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ġens qaddis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1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3736362"/>
            <a:ext cx="22898544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 hu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47777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07306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Imbagħad </a:t>
            </a:r>
            <a:r>
              <a:rPr lang="en-US" altLang="en-US" sz="16000" dirty="0" err="1">
                <a:latin typeface="Times New Roman" pitchFamily="18" charset="0"/>
              </a:rPr>
              <a:t>Mosè</a:t>
            </a:r>
            <a:r>
              <a:rPr lang="en-US" altLang="en-US" sz="16000" dirty="0">
                <a:latin typeface="Times New Roman" pitchFamily="18" charset="0"/>
              </a:rPr>
              <a:t> mar </a:t>
            </a:r>
            <a:r>
              <a:rPr lang="en-US" altLang="en-US" sz="16000" dirty="0" err="1">
                <a:latin typeface="Times New Roman" pitchFamily="18" charset="0"/>
              </a:rPr>
              <a:t>isejjaħ</a:t>
            </a:r>
            <a:r>
              <a:rPr lang="en-US" altLang="en-US" sz="16000" dirty="0">
                <a:latin typeface="Times New Roman" pitchFamily="18" charset="0"/>
              </a:rPr>
              <a:t> lix-</a:t>
            </a:r>
            <a:r>
              <a:rPr lang="en-US" altLang="en-US" sz="16000" dirty="0" err="1">
                <a:latin typeface="Times New Roman" pitchFamily="18" charset="0"/>
              </a:rPr>
              <a:t>xjuħ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qegħdilhom</a:t>
            </a:r>
            <a:r>
              <a:rPr lang="en-US" altLang="en-US" sz="16000" dirty="0">
                <a:latin typeface="Times New Roman" pitchFamily="18" charset="0"/>
              </a:rPr>
              <a:t> quddiemhom dan il-</a:t>
            </a:r>
            <a:r>
              <a:rPr lang="en-US" altLang="en-US" sz="16000" dirty="0" err="1">
                <a:latin typeface="Times New Roman" pitchFamily="18" charset="0"/>
              </a:rPr>
              <a:t>kliem</a:t>
            </a:r>
            <a:r>
              <a:rPr lang="en-US" altLang="en-US" sz="16000" dirty="0">
                <a:latin typeface="Times New Roman" pitchFamily="18" charset="0"/>
              </a:rPr>
              <a:t> kollu li </a:t>
            </a:r>
            <a:r>
              <a:rPr lang="en-US" altLang="en-US" sz="16000" dirty="0" err="1">
                <a:latin typeface="Times New Roman" pitchFamily="18" charset="0"/>
              </a:rPr>
              <a:t>ordnalu</a:t>
            </a:r>
            <a:r>
              <a:rPr lang="en-US" altLang="en-US" sz="16000" dirty="0">
                <a:latin typeface="Times New Roman" pitchFamily="18" charset="0"/>
              </a:rPr>
              <a:t> l-Mulej.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4149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 kollu </a:t>
            </a:r>
            <a:r>
              <a:rPr lang="en-US" altLang="en-US" sz="16000" dirty="0" err="1">
                <a:latin typeface="Times New Roman" pitchFamily="18" charset="0"/>
              </a:rPr>
              <a:t>wieġeb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b’leħen</a:t>
            </a:r>
            <a:r>
              <a:rPr lang="en-US" altLang="en-US" sz="16000" dirty="0">
                <a:latin typeface="Times New Roman" pitchFamily="18" charset="0"/>
              </a:rPr>
              <a:t> wieħed u </a:t>
            </a:r>
            <a:r>
              <a:rPr lang="en-US" altLang="en-US" sz="16000" dirty="0" err="1">
                <a:latin typeface="Times New Roman" pitchFamily="18" charset="0"/>
              </a:rPr>
              <a:t>qalu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altLang="en-US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altLang="en-US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 </a:t>
            </a:r>
            <a:r>
              <a:rPr lang="en-US" altLang="en-US" sz="16000" b="1" i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nagħmluh</a:t>
            </a:r>
            <a:r>
              <a:rPr lang="en-US" altLang="en-US" sz="160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3488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3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07306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Fit-</a:t>
            </a:r>
            <a:r>
              <a:rPr lang="en-US" altLang="en-US" sz="16000" dirty="0" err="1">
                <a:latin typeface="Times New Roman" pitchFamily="18" charset="0"/>
              </a:rPr>
              <a:t>tielet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jum</a:t>
            </a:r>
            <a:r>
              <a:rPr lang="en-US" altLang="en-US" sz="16000" dirty="0">
                <a:latin typeface="Times New Roman" pitchFamily="18" charset="0"/>
              </a:rPr>
              <a:t> mas-</a:t>
            </a:r>
            <a:r>
              <a:rPr lang="en-US" altLang="en-US" sz="16000" dirty="0" err="1">
                <a:latin typeface="Times New Roman" pitchFamily="18" charset="0"/>
              </a:rPr>
              <a:t>sebħ</a:t>
            </a:r>
            <a:r>
              <a:rPr lang="en-US" altLang="en-US" sz="16000" dirty="0">
                <a:latin typeface="Times New Roman" pitchFamily="18" charset="0"/>
              </a:rPr>
              <a:t> kien hemm </a:t>
            </a:r>
            <a:r>
              <a:rPr lang="en-US" altLang="en-US" sz="16000" dirty="0" err="1">
                <a:latin typeface="Times New Roman" pitchFamily="18" charset="0"/>
              </a:rPr>
              <a:t>ragħad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beraq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sħab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oħxon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għatta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muntanja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r>
              <a:rPr lang="en-US" altLang="en-US" sz="16000" dirty="0" err="1">
                <a:latin typeface="Times New Roman" pitchFamily="18" charset="0"/>
              </a:rPr>
              <a:t>Instama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wkoll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iż-żarżir</a:t>
            </a:r>
            <a:r>
              <a:rPr lang="en-US" altLang="en-US" sz="16000" dirty="0">
                <a:latin typeface="Times New Roman" pitchFamily="18" charset="0"/>
              </a:rPr>
              <a:t> qawwi tat-tromba, </a:t>
            </a:r>
          </a:p>
        </p:txBody>
      </p:sp>
    </p:spTree>
    <p:extLst>
      <p:ext uri="{BB962C8B-B14F-4D97-AF65-F5344CB8AC3E}">
        <p14:creationId xmlns:p14="http://schemas.microsoft.com/office/powerpoint/2010/main" val="67735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07306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triegħed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 kollu fil-</a:t>
            </a:r>
            <a:r>
              <a:rPr lang="en-US" altLang="en-US" sz="16000" dirty="0" err="1">
                <a:latin typeface="Times New Roman" pitchFamily="18" charset="0"/>
              </a:rPr>
              <a:t>kamp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r>
              <a:rPr lang="en-US" altLang="en-US" sz="16000" dirty="0" err="1">
                <a:latin typeface="Times New Roman" pitchFamily="18" charset="0"/>
              </a:rPr>
              <a:t>Mosè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ħareġ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kamp</a:t>
            </a:r>
            <a:r>
              <a:rPr lang="en-US" altLang="en-US" sz="16000" dirty="0">
                <a:latin typeface="Times New Roman" pitchFamily="18" charset="0"/>
              </a:rPr>
              <a:t> biex </a:t>
            </a:r>
            <a:r>
              <a:rPr lang="en-US" altLang="en-US" sz="16000" dirty="0" err="1">
                <a:latin typeface="Times New Roman" pitchFamily="18" charset="0"/>
              </a:rPr>
              <a:t>jiltaqgħu</a:t>
            </a:r>
            <a:r>
              <a:rPr lang="en-US" altLang="en-US" sz="16000" dirty="0">
                <a:latin typeface="Times New Roman" pitchFamily="18" charset="0"/>
              </a:rPr>
              <a:t> ma’ Alla; u </a:t>
            </a:r>
            <a:r>
              <a:rPr lang="en-US" altLang="en-US" sz="16000" dirty="0" err="1">
                <a:latin typeface="Times New Roman" pitchFamily="18" charset="0"/>
              </a:rPr>
              <a:t>waqfu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f’riġlejn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muntanja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9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4149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muntanja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tas-Sinaj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bdiet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iddaħħan</a:t>
            </a:r>
            <a:r>
              <a:rPr lang="en-US" altLang="en-US" sz="16000" dirty="0">
                <a:latin typeface="Times New Roman" pitchFamily="18" charset="0"/>
              </a:rPr>
              <a:t> kollha kemm hi, għax </a:t>
            </a:r>
            <a:r>
              <a:rPr lang="en-US" altLang="en-US" sz="16000" dirty="0" err="1">
                <a:latin typeface="Times New Roman" pitchFamily="18" charset="0"/>
              </a:rPr>
              <a:t>niżel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fuqha</a:t>
            </a:r>
            <a:r>
              <a:rPr lang="en-US" altLang="en-US" sz="16000" dirty="0">
                <a:latin typeface="Times New Roman" pitchFamily="18" charset="0"/>
              </a:rPr>
              <a:t> l-Mulej fin-</a:t>
            </a:r>
            <a:r>
              <a:rPr lang="en-US" altLang="en-US" sz="16000" dirty="0" err="1">
                <a:latin typeface="Times New Roman" pitchFamily="18" charset="0"/>
              </a:rPr>
              <a:t>nar</a:t>
            </a:r>
            <a:r>
              <a:rPr lang="en-US" alt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1560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4149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Id-</a:t>
            </a:r>
            <a:r>
              <a:rPr lang="en-US" altLang="en-US" sz="16000" dirty="0" err="1">
                <a:latin typeface="Times New Roman" pitchFamily="18" charset="0"/>
              </a:rPr>
              <a:t>duħħan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beda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tiela</a:t>
            </a:r>
            <a:r>
              <a:rPr lang="en-US" altLang="en-US" sz="16000" dirty="0">
                <a:latin typeface="Times New Roman" pitchFamily="18" charset="0"/>
              </a:rPr>
              <a:t>’ ’l fuq </a:t>
            </a:r>
            <a:r>
              <a:rPr lang="en-US" altLang="en-US" sz="16000" dirty="0" err="1">
                <a:latin typeface="Times New Roman" pitchFamily="18" charset="0"/>
              </a:rPr>
              <a:t>bħad-duħħan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forn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muntanja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titheżżeż</a:t>
            </a:r>
            <a:r>
              <a:rPr lang="en-US" altLang="en-US" sz="16000" dirty="0">
                <a:latin typeface="Times New Roman" pitchFamily="18" charset="0"/>
              </a:rPr>
              <a:t> kollha. </a:t>
            </a:r>
          </a:p>
        </p:txBody>
      </p:sp>
    </p:spTree>
    <p:extLst>
      <p:ext uri="{BB962C8B-B14F-4D97-AF65-F5344CB8AC3E}">
        <p14:creationId xmlns:p14="http://schemas.microsoft.com/office/powerpoint/2010/main" val="1934854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07306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Kulma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jmur</a:t>
            </a:r>
            <a:r>
              <a:rPr lang="en-US" altLang="en-US" sz="16000" dirty="0">
                <a:latin typeface="Times New Roman" pitchFamily="18" charset="0"/>
              </a:rPr>
              <a:t> id-</a:t>
            </a:r>
            <a:r>
              <a:rPr lang="en-US" altLang="en-US" sz="16000" dirty="0" err="1">
                <a:latin typeface="Times New Roman" pitchFamily="18" charset="0"/>
              </a:rPr>
              <a:t>daqq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tat-tromba kien dejjem </a:t>
            </a:r>
            <a:r>
              <a:rPr lang="en-US" altLang="en-US" sz="16000" dirty="0" err="1">
                <a:latin typeface="Times New Roman" pitchFamily="18" charset="0"/>
              </a:rPr>
              <a:t>jitqawwa</a:t>
            </a:r>
            <a:r>
              <a:rPr lang="en-US" altLang="en-US" sz="16000" dirty="0">
                <a:latin typeface="Times New Roman" pitchFamily="18" charset="0"/>
              </a:rPr>
              <a:t>. Imbagħad </a:t>
            </a:r>
            <a:r>
              <a:rPr lang="en-US" altLang="en-US" sz="16000" dirty="0" err="1">
                <a:latin typeface="Times New Roman" pitchFamily="18" charset="0"/>
              </a:rPr>
              <a:t>tkellem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Mosè</a:t>
            </a:r>
            <a:r>
              <a:rPr lang="en-US" altLang="en-US" sz="16000" dirty="0">
                <a:latin typeface="Times New Roman" pitchFamily="18" charset="0"/>
              </a:rPr>
              <a:t>, u Alla wieġbu </a:t>
            </a:r>
            <a:r>
              <a:rPr lang="en-US" altLang="en-US" sz="16000" dirty="0" err="1">
                <a:latin typeface="Times New Roman" pitchFamily="18" charset="0"/>
              </a:rPr>
              <a:t>b’ragħda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8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07306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niżel</a:t>
            </a:r>
            <a:r>
              <a:rPr lang="en-US" altLang="en-US" sz="16000" dirty="0">
                <a:latin typeface="Times New Roman" pitchFamily="18" charset="0"/>
              </a:rPr>
              <a:t> il-Mulej fuq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quċċata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muntanja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tas-Sinaj</a:t>
            </a:r>
            <a:r>
              <a:rPr lang="en-US" altLang="en-US" sz="16000" dirty="0">
                <a:latin typeface="Times New Roman" pitchFamily="18" charset="0"/>
              </a:rPr>
              <a:t>, u l-Mulej </a:t>
            </a:r>
            <a:r>
              <a:rPr lang="en-US" altLang="en-US" sz="16000" dirty="0" err="1">
                <a:latin typeface="Times New Roman" pitchFamily="18" charset="0"/>
              </a:rPr>
              <a:t>sejjaħ</a:t>
            </a:r>
            <a:r>
              <a:rPr lang="en-US" altLang="en-US" sz="16000" dirty="0">
                <a:latin typeface="Times New Roman" pitchFamily="18" charset="0"/>
              </a:rPr>
              <a:t> lil </a:t>
            </a:r>
            <a:r>
              <a:rPr lang="en-US" altLang="en-US" sz="16000" dirty="0" err="1">
                <a:latin typeface="Times New Roman" pitchFamily="18" charset="0"/>
              </a:rPr>
              <a:t>Mosè</a:t>
            </a:r>
            <a:r>
              <a:rPr lang="en-US" altLang="en-US" sz="16000" dirty="0">
                <a:latin typeface="Times New Roman" pitchFamily="18" charset="0"/>
              </a:rPr>
              <a:t> biex </a:t>
            </a:r>
            <a:r>
              <a:rPr lang="en-US" altLang="en-US" sz="16000" dirty="0" err="1">
                <a:latin typeface="Times New Roman" pitchFamily="18" charset="0"/>
              </a:rPr>
              <a:t>jitla</a:t>
            </a:r>
            <a:r>
              <a:rPr lang="en-US" altLang="en-US" sz="16000" dirty="0">
                <a:latin typeface="Times New Roman" pitchFamily="18" charset="0"/>
              </a:rPr>
              <a:t>’ fuq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quċċata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muntanja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6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611" y="3813306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818890" y="3491682"/>
            <a:ext cx="22142460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It-tjieba tal-Mulej ma’ dawk li għandhom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il-biża’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3355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qaddis tiegħu.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3355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tinsiex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kollu li għamel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68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4461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It-tjieba tal-Mulej ma’ dawk li għandhom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il-biża’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273355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jaħfer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ifejjaq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il-mard tiegħek kollu;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2504461"/>
            <a:ext cx="22250472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iħaddnek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602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It-tjieba tal-Mulej ma’ dawk li għandhom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il-biża’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maħqurin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lil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8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2666838"/>
            <a:ext cx="2199986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It-tjieba tal-Mulej ma’ dawk li għandhom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il-biża’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minn dejjem għal dejjem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il-biża’ tiegħu,</a:t>
            </a:r>
          </a:p>
        </p:txBody>
      </p:sp>
    </p:spTree>
    <p:extLst>
      <p:ext uri="{BB962C8B-B14F-4D97-AF65-F5344CB8AC3E}">
        <p14:creationId xmlns:p14="http://schemas.microsoft.com/office/powerpoint/2010/main" val="158454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ma’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</p:txBody>
      </p:sp>
    </p:spTree>
    <p:extLst>
      <p:ext uri="{BB962C8B-B14F-4D97-AF65-F5344CB8AC3E}">
        <p14:creationId xmlns:p14="http://schemas.microsoft.com/office/powerpoint/2010/main" val="3916143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3736362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jiftakru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44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2666838"/>
            <a:ext cx="2199986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It-tjieba tal-Mulej ma’ dawk li għandhom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il-biża’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2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1739799"/>
            <a:ext cx="22754528" cy="9120390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lir-Rumani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Rum 8, 22-27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Ħuti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nafu</a:t>
            </a:r>
            <a:r>
              <a:rPr lang="en-US" altLang="en-US" sz="15500" dirty="0">
                <a:latin typeface="Times New Roman" pitchFamily="18" charset="0"/>
              </a:rPr>
              <a:t> li l-</a:t>
            </a:r>
            <a:r>
              <a:rPr lang="en-US" altLang="en-US" sz="15500" dirty="0" err="1">
                <a:latin typeface="Times New Roman" pitchFamily="18" charset="0"/>
              </a:rPr>
              <a:t>ħolqien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s’issa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jitniehed</a:t>
            </a:r>
            <a:r>
              <a:rPr lang="en-US" altLang="en-US" sz="15500" dirty="0">
                <a:latin typeface="Times New Roman" pitchFamily="18" charset="0"/>
              </a:rPr>
              <a:t> bl-</a:t>
            </a:r>
            <a:r>
              <a:rPr lang="en-US" altLang="en-US" sz="15500" dirty="0" err="1">
                <a:latin typeface="Times New Roman" pitchFamily="18" charset="0"/>
              </a:rPr>
              <a:t>uġigħ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tal-ħlas</a:t>
            </a:r>
            <a:r>
              <a:rPr lang="en-US" altLang="en-US" sz="15500" dirty="0">
                <a:latin typeface="Times New Roman" pitchFamily="18" charset="0"/>
              </a:rPr>
              <a:t>; u </a:t>
            </a:r>
            <a:r>
              <a:rPr lang="en-US" altLang="en-US" sz="15500" dirty="0" err="1">
                <a:latin typeface="Times New Roman" pitchFamily="18" charset="0"/>
              </a:rPr>
              <a:t>mhux</a:t>
            </a:r>
            <a:r>
              <a:rPr lang="en-US" altLang="en-US" sz="15500" dirty="0">
                <a:latin typeface="Times New Roman" pitchFamily="18" charset="0"/>
              </a:rPr>
              <a:t> hu </a:t>
            </a:r>
            <a:r>
              <a:rPr lang="en-US" altLang="en-US" sz="15500" dirty="0" err="1">
                <a:latin typeface="Times New Roman" pitchFamily="18" charset="0"/>
              </a:rPr>
              <a:t>biss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imma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għandna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ewwel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frott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tal-Ispirtu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nitniehdu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fina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nfusna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waqt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nistennew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adozzjoni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wlied</a:t>
            </a:r>
            <a:r>
              <a:rPr lang="en-US" altLang="en-US" sz="15500" dirty="0">
                <a:latin typeface="Times New Roman" pitchFamily="18" charset="0"/>
              </a:rPr>
              <a:t>, il-</a:t>
            </a:r>
            <a:r>
              <a:rPr lang="en-US" altLang="en-US" sz="15500" dirty="0" err="1">
                <a:latin typeface="Times New Roman" pitchFamily="18" charset="0"/>
              </a:rPr>
              <a:t>fidwa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ġisimna</a:t>
            </a:r>
            <a:r>
              <a:rPr lang="en-US" altLang="en-US" sz="15500" dirty="0">
                <a:latin typeface="Times New Roman" pitchFamily="18" charset="0"/>
              </a:rPr>
              <a:t>. Aħna </a:t>
            </a:r>
            <a:r>
              <a:rPr lang="en-US" altLang="en-US" sz="15500" dirty="0" err="1">
                <a:latin typeface="Times New Roman" pitchFamily="18" charset="0"/>
              </a:rPr>
              <a:t>salvi</a:t>
            </a:r>
            <a:r>
              <a:rPr lang="en-US" altLang="en-US" sz="15500" dirty="0">
                <a:latin typeface="Times New Roman" pitchFamily="18" charset="0"/>
              </a:rPr>
              <a:t> bit-</a:t>
            </a:r>
            <a:r>
              <a:rPr lang="en-US" altLang="en-US" sz="15500" dirty="0" err="1">
                <a:latin typeface="Times New Roman" pitchFamily="18" charset="0"/>
              </a:rPr>
              <a:t>tama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0632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Meta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wieħed </a:t>
            </a:r>
            <a:r>
              <a:rPr lang="en-US" altLang="en-US" sz="15500" dirty="0" err="1">
                <a:latin typeface="Times New Roman" pitchFamily="18" charset="0"/>
              </a:rPr>
              <a:t>jara</a:t>
            </a:r>
            <a:r>
              <a:rPr lang="en-US" altLang="en-US" sz="15500" dirty="0">
                <a:latin typeface="Times New Roman" pitchFamily="18" charset="0"/>
              </a:rPr>
              <a:t> l-ħwejjeġ li jkun </a:t>
            </a:r>
            <a:r>
              <a:rPr lang="en-US" altLang="en-US" sz="15500" dirty="0" err="1">
                <a:latin typeface="Times New Roman" pitchFamily="18" charset="0"/>
              </a:rPr>
              <a:t>ittama</a:t>
            </a:r>
            <a:r>
              <a:rPr lang="en-US" altLang="en-US" sz="15500" dirty="0">
                <a:latin typeface="Times New Roman" pitchFamily="18" charset="0"/>
              </a:rPr>
              <a:t>, ma </a:t>
            </a:r>
            <a:r>
              <a:rPr lang="en-US" altLang="en-US" sz="15500" dirty="0" err="1">
                <a:latin typeface="Times New Roman" pitchFamily="18" charset="0"/>
              </a:rPr>
              <a:t>tkunx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aktar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tama</a:t>
            </a:r>
            <a:r>
              <a:rPr lang="en-US" altLang="en-US" sz="15500" dirty="0">
                <a:latin typeface="Times New Roman" pitchFamily="18" charset="0"/>
              </a:rPr>
              <a:t>; għax kif </a:t>
            </a:r>
            <a:r>
              <a:rPr lang="en-US" altLang="en-US" sz="15500" dirty="0" err="1">
                <a:latin typeface="Times New Roman" pitchFamily="18" charset="0"/>
              </a:rPr>
              <a:t>jista</a:t>
            </a:r>
            <a:r>
              <a:rPr lang="en-US" altLang="en-US" sz="15500" dirty="0">
                <a:latin typeface="Times New Roman" pitchFamily="18" charset="0"/>
              </a:rPr>
              <a:t>’ wieħed </a:t>
            </a:r>
            <a:r>
              <a:rPr lang="en-US" altLang="en-US" sz="15500" dirty="0" err="1">
                <a:latin typeface="Times New Roman" pitchFamily="18" charset="0"/>
              </a:rPr>
              <a:t>jittama</a:t>
            </a:r>
            <a:r>
              <a:rPr lang="en-US" altLang="en-US" sz="15500" dirty="0">
                <a:latin typeface="Times New Roman" pitchFamily="18" charset="0"/>
              </a:rPr>
              <a:t> l-ħwejjeġ li ġa jkun </a:t>
            </a:r>
            <a:r>
              <a:rPr lang="en-US" altLang="en-US" sz="15500" dirty="0" err="1">
                <a:latin typeface="Times New Roman" pitchFamily="18" charset="0"/>
              </a:rPr>
              <a:t>ra</a:t>
            </a:r>
            <a:r>
              <a:rPr lang="en-US" altLang="en-US" sz="15500" dirty="0"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53693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Imma dak li </a:t>
            </a:r>
            <a:r>
              <a:rPr lang="en-US" altLang="en-US" sz="15500" dirty="0" err="1">
                <a:latin typeface="Times New Roman" pitchFamily="18" charset="0"/>
              </a:rPr>
              <a:t>qegħdin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nittamaw, jekk </a:t>
            </a:r>
            <a:r>
              <a:rPr lang="en-US" altLang="en-US" sz="15500" dirty="0" err="1">
                <a:latin typeface="Times New Roman" pitchFamily="18" charset="0"/>
              </a:rPr>
              <a:t>m’aħniex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narawh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qed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nistennewh</a:t>
            </a:r>
            <a:r>
              <a:rPr lang="en-US" altLang="en-US" sz="15500" dirty="0">
                <a:latin typeface="Times New Roman" pitchFamily="18" charset="0"/>
              </a:rPr>
              <a:t> bis-</a:t>
            </a:r>
            <a:r>
              <a:rPr lang="en-US" altLang="en-US" sz="15500" dirty="0" err="1">
                <a:latin typeface="Times New Roman" pitchFamily="18" charset="0"/>
              </a:rPr>
              <a:t>sabar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782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Hekk ukoll l-</a:t>
            </a:r>
            <a:r>
              <a:rPr lang="en-US" altLang="en-US" sz="15500" dirty="0" err="1">
                <a:latin typeface="Times New Roman" pitchFamily="18" charset="0"/>
              </a:rPr>
              <a:t>Ispirtu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min-</a:t>
            </a:r>
            <a:r>
              <a:rPr lang="en-US" altLang="en-US" sz="15500" dirty="0" err="1">
                <a:latin typeface="Times New Roman" pitchFamily="18" charset="0"/>
              </a:rPr>
              <a:t>naħa</a:t>
            </a:r>
            <a:r>
              <a:rPr lang="en-US" altLang="en-US" sz="15500" dirty="0">
                <a:latin typeface="Times New Roman" pitchFamily="18" charset="0"/>
              </a:rPr>
              <a:t> tiegħu, </a:t>
            </a:r>
            <a:r>
              <a:rPr lang="en-US" altLang="en-US" sz="15500" dirty="0" err="1">
                <a:latin typeface="Times New Roman" pitchFamily="18" charset="0"/>
              </a:rPr>
              <a:t>jgħinna</a:t>
            </a:r>
            <a:endParaRPr lang="en-US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fin-</a:t>
            </a:r>
            <a:r>
              <a:rPr lang="en-US" altLang="en-US" sz="15500" dirty="0" err="1">
                <a:latin typeface="Times New Roman" pitchFamily="18" charset="0"/>
              </a:rPr>
              <a:t>nuqqas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ħila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tagħna</a:t>
            </a:r>
            <a:r>
              <a:rPr lang="en-US" altLang="en-US" sz="15500" dirty="0">
                <a:latin typeface="Times New Roman" pitchFamily="18" charset="0"/>
              </a:rPr>
              <a:t>. Għax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anqas</a:t>
            </a:r>
            <a:r>
              <a:rPr lang="en-US" altLang="en-US" sz="15500" dirty="0">
                <a:latin typeface="Times New Roman" pitchFamily="18" charset="0"/>
              </a:rPr>
              <a:t> biss </a:t>
            </a:r>
            <a:r>
              <a:rPr lang="en-US" altLang="en-US" sz="15500" dirty="0" err="1">
                <a:latin typeface="Times New Roman" pitchFamily="18" charset="0"/>
              </a:rPr>
              <a:t>nafu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nitolbu</a:t>
            </a:r>
            <a:r>
              <a:rPr lang="en-US" altLang="en-US" sz="15500" dirty="0">
                <a:latin typeface="Times New Roman" pitchFamily="18" charset="0"/>
              </a:rPr>
              <a:t> kif </a:t>
            </a:r>
            <a:r>
              <a:rPr lang="en-US" altLang="en-US" sz="15500" dirty="0" err="1">
                <a:latin typeface="Times New Roman" pitchFamily="18" charset="0"/>
              </a:rPr>
              <a:t>imiss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07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23330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imma l-</a:t>
            </a:r>
            <a:r>
              <a:rPr lang="en-US" altLang="en-US" sz="15500" dirty="0" err="1">
                <a:latin typeface="Times New Roman" pitchFamily="18" charset="0"/>
              </a:rPr>
              <a:t>Ispirtu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stess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jidħol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għalina</a:t>
            </a:r>
            <a:r>
              <a:rPr lang="en-US" altLang="en-US" sz="15500" dirty="0">
                <a:latin typeface="Times New Roman" pitchFamily="18" charset="0"/>
              </a:rPr>
              <a:t> bit-</a:t>
            </a:r>
            <a:r>
              <a:rPr lang="en-US" altLang="en-US" sz="15500" dirty="0" err="1">
                <a:latin typeface="Times New Roman" pitchFamily="18" charset="0"/>
              </a:rPr>
              <a:t>talb</a:t>
            </a:r>
            <a:r>
              <a:rPr lang="en-US" altLang="en-US" sz="15500" dirty="0">
                <a:latin typeface="Times New Roman" pitchFamily="18" charset="0"/>
              </a:rPr>
              <a:t> tiegħu bi </a:t>
            </a:r>
            <a:r>
              <a:rPr lang="en-US" altLang="en-US" sz="15500" dirty="0" err="1">
                <a:latin typeface="Times New Roman" pitchFamily="18" charset="0"/>
              </a:rPr>
              <a:t>tnehid</a:t>
            </a:r>
            <a:r>
              <a:rPr lang="en-US" altLang="en-US" sz="15500" dirty="0">
                <a:latin typeface="Times New Roman" pitchFamily="18" charset="0"/>
              </a:rPr>
              <a:t> li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jistax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jitfisser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bil-kliem</a:t>
            </a:r>
            <a:r>
              <a:rPr lang="en-US" altLang="en-US" sz="15500" dirty="0">
                <a:latin typeface="Times New Roman" pitchFamily="18" charset="0"/>
              </a:rPr>
              <a:t>; u Alla, li l-</a:t>
            </a:r>
            <a:r>
              <a:rPr lang="en-US" altLang="en-US" sz="15500" dirty="0" err="1">
                <a:latin typeface="Times New Roman" pitchFamily="18" charset="0"/>
              </a:rPr>
              <a:t>ħarsa</a:t>
            </a:r>
            <a:r>
              <a:rPr lang="en-US" altLang="en-US" sz="15500" dirty="0">
                <a:latin typeface="Times New Roman" pitchFamily="18" charset="0"/>
              </a:rPr>
              <a:t> tiegħu </a:t>
            </a:r>
            <a:r>
              <a:rPr lang="en-US" altLang="en-US" sz="15500" dirty="0" err="1">
                <a:latin typeface="Times New Roman" pitchFamily="18" charset="0"/>
              </a:rPr>
              <a:t>tinfed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qlub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42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jaf </a:t>
            </a:r>
            <a:r>
              <a:rPr lang="en-US" altLang="en-US" sz="15500" dirty="0" err="1">
                <a:latin typeface="Times New Roman" pitchFamily="18" charset="0"/>
              </a:rPr>
              <a:t>x’inhi</a:t>
            </a:r>
            <a:r>
              <a:rPr lang="en-US" altLang="en-US" sz="15500" dirty="0">
                <a:latin typeface="Times New Roman" pitchFamily="18" charset="0"/>
              </a:rPr>
              <a:t> x-</a:t>
            </a:r>
            <a:r>
              <a:rPr lang="en-US" altLang="en-US" sz="15500" dirty="0" err="1">
                <a:latin typeface="Times New Roman" pitchFamily="18" charset="0"/>
              </a:rPr>
              <a:t>xewqa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tal-</a:t>
            </a:r>
            <a:r>
              <a:rPr lang="en-US" altLang="en-US" sz="15500" dirty="0" err="1">
                <a:latin typeface="Times New Roman" pitchFamily="18" charset="0"/>
              </a:rPr>
              <a:t>Ispirtu</a:t>
            </a:r>
            <a:r>
              <a:rPr lang="en-US" altLang="en-US" sz="15500" dirty="0">
                <a:latin typeface="Times New Roman" pitchFamily="18" charset="0"/>
              </a:rPr>
              <a:t>; bit-</a:t>
            </a:r>
            <a:r>
              <a:rPr lang="en-US" altLang="en-US" sz="15500" dirty="0" err="1">
                <a:latin typeface="Times New Roman" pitchFamily="18" charset="0"/>
              </a:rPr>
              <a:t>talb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tiegħu </a:t>
            </a:r>
            <a:r>
              <a:rPr lang="en-US" altLang="en-US" sz="15500" dirty="0" err="1">
                <a:latin typeface="Times New Roman" pitchFamily="18" charset="0"/>
              </a:rPr>
              <a:t>jidħol</a:t>
            </a:r>
            <a:r>
              <a:rPr lang="en-US" altLang="en-US" sz="15500" dirty="0">
                <a:latin typeface="Times New Roman" pitchFamily="18" charset="0"/>
              </a:rPr>
              <a:t> għall-</a:t>
            </a:r>
            <a:r>
              <a:rPr lang="en-US" altLang="en-US" sz="15500" dirty="0" err="1">
                <a:latin typeface="Times New Roman" pitchFamily="18" charset="0"/>
              </a:rPr>
              <a:t>qaddisin</a:t>
            </a:r>
            <a:r>
              <a:rPr lang="en-US" altLang="en-US" sz="15500" dirty="0">
                <a:latin typeface="Times New Roman" pitchFamily="18" charset="0"/>
              </a:rPr>
              <a:t> skont ma </a:t>
            </a:r>
            <a:r>
              <a:rPr lang="en-US" altLang="en-US" sz="15500" dirty="0" err="1">
                <a:latin typeface="Times New Roman" pitchFamily="18" charset="0"/>
              </a:rPr>
              <a:t>jrid</a:t>
            </a:r>
            <a:r>
              <a:rPr lang="en-US" altLang="en-US" sz="15500" dirty="0">
                <a:latin typeface="Times New Roman" pitchFamily="18" charset="0"/>
              </a:rPr>
              <a:t> Alla.</a:t>
            </a:r>
          </a:p>
        </p:txBody>
      </p:sp>
    </p:spTree>
    <p:extLst>
      <p:ext uri="{BB962C8B-B14F-4D97-AF65-F5344CB8AC3E}">
        <p14:creationId xmlns:p14="http://schemas.microsoft.com/office/powerpoint/2010/main" val="3021643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12512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5005146"/>
            <a:ext cx="22394488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SEKWENZA</a:t>
            </a:r>
            <a:endParaRPr lang="en-US" sz="1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29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4956"/>
            <a:ext cx="2239448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Spirtu s-Santu, ejja fina,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raġġ ta’ dawl qaddis agħtina,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xerrdu f’ruħna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mis-smewwiet.</a:t>
            </a:r>
          </a:p>
        </p:txBody>
      </p:sp>
    </p:spTree>
    <p:extLst>
      <p:ext uri="{BB962C8B-B14F-4D97-AF65-F5344CB8AC3E}">
        <p14:creationId xmlns:p14="http://schemas.microsoft.com/office/powerpoint/2010/main" val="300623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274149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O Missier il-foqra tiegħek,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ġġib id-doni miegħek,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tagħni b’dawlek qalb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l-ulied.</a:t>
            </a:r>
          </a:p>
        </p:txBody>
      </p:sp>
    </p:spTree>
    <p:extLst>
      <p:ext uri="{BB962C8B-B14F-4D97-AF65-F5344CB8AC3E}">
        <p14:creationId xmlns:p14="http://schemas.microsoft.com/office/powerpoint/2010/main" val="3134058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4956"/>
            <a:ext cx="2239448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l-aqwa faraġ tagħna,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fik kull hena xħin tkun magħna,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tħossok fewġa ħelwa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r-ruħ.</a:t>
            </a:r>
          </a:p>
        </p:txBody>
      </p:sp>
    </p:spTree>
    <p:extLst>
      <p:ext uri="{BB962C8B-B14F-4D97-AF65-F5344CB8AC3E}">
        <p14:creationId xmlns:p14="http://schemas.microsoft.com/office/powerpoint/2010/main" val="3950176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Fl-għaja, lejn is-serħ twassalna;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jekk</a:t>
            </a:r>
            <a:endParaRPr lang="nl-NL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imħeġġa wisq, trażżanna;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mill-għajnejn tixxotta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d-dmugħ.</a:t>
            </a:r>
          </a:p>
        </p:txBody>
      </p:sp>
    </p:spTree>
    <p:extLst>
      <p:ext uri="{BB962C8B-B14F-4D97-AF65-F5344CB8AC3E}">
        <p14:creationId xmlns:p14="http://schemas.microsoft.com/office/powerpoint/2010/main" val="650595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-23311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O dawl hieni ta’ qdusija,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nitolbuk li bik mimlija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tkun il-qalb ta’ kull fidil.</a:t>
            </a:r>
          </a:p>
        </p:txBody>
      </p:sp>
    </p:spTree>
    <p:extLst>
      <p:ext uri="{BB962C8B-B14F-4D97-AF65-F5344CB8AC3E}">
        <p14:creationId xmlns:p14="http://schemas.microsoft.com/office/powerpoint/2010/main" val="3604060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Mingħajr dawlek li jmexxina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ebda ħajr ma jkun hemm fina,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ebda safa fl-għemil.</a:t>
            </a:r>
          </a:p>
        </p:txBody>
      </p:sp>
    </p:spTree>
    <p:extLst>
      <p:ext uri="{BB962C8B-B14F-4D97-AF65-F5344CB8AC3E}">
        <p14:creationId xmlns:p14="http://schemas.microsoft.com/office/powerpoint/2010/main" val="1191387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Naddaf kull fejn hemm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it-tbajja’,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fejn hemm nixfa reġġa’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l-ħajja,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lill-miġruħ agħtih fejqan.</a:t>
            </a:r>
          </a:p>
        </p:txBody>
      </p:sp>
    </p:spTree>
    <p:extLst>
      <p:ext uri="{BB962C8B-B14F-4D97-AF65-F5344CB8AC3E}">
        <p14:creationId xmlns:p14="http://schemas.microsoft.com/office/powerpoint/2010/main" val="3854939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Rattab fina l-ebusija,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lill-berdin bżulija,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għin fit-triq lil min beżgħan.</a:t>
            </a:r>
          </a:p>
        </p:txBody>
      </p:sp>
    </p:spTree>
    <p:extLst>
      <p:ext uri="{BB962C8B-B14F-4D97-AF65-F5344CB8AC3E}">
        <p14:creationId xmlns:p14="http://schemas.microsoft.com/office/powerpoint/2010/main" val="314072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1423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s-seba’ doni tiegħek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 min jimxi fidil miegħek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li fik jistrieħ kull ħin.</a:t>
            </a:r>
          </a:p>
        </p:txBody>
      </p:sp>
    </p:spTree>
    <p:extLst>
      <p:ext uri="{BB962C8B-B14F-4D97-AF65-F5344CB8AC3E}">
        <p14:creationId xmlns:p14="http://schemas.microsoft.com/office/powerpoint/2010/main" val="122032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’l kull virtù sabiħa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ħlas ta’ salvazzjoni sħiħa,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l-ġenna lit-tajbin.</a:t>
            </a:r>
          </a:p>
          <a:p>
            <a:pPr algn="ctr" eaLnBrk="1" hangingPunct="1">
              <a:defRPr/>
            </a:pPr>
            <a:endParaRPr lang="nl-NL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Ammen. Hallelujah.</a:t>
            </a:r>
            <a:endParaRPr lang="en-US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62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7244"/>
            <a:ext cx="2239448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Ejja, Spirtu s-Santu, imla 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l-qlub tal-fidili tiegħek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kebbes fihom in-nar ta’ mħabbtek.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1230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7, 37-39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Fl-</a:t>
            </a:r>
            <a:r>
              <a:rPr lang="en-US" sz="15500" dirty="0" err="1">
                <a:latin typeface="Times New Roman" pitchFamily="18" charset="0"/>
              </a:rPr>
              <a:t>aħħar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jum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</a:t>
            </a:r>
            <a:r>
              <a:rPr lang="en-US" sz="15500" dirty="0">
                <a:latin typeface="Times New Roman" pitchFamily="18" charset="0"/>
              </a:rPr>
              <a:t>-festa,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jum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aktar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solenni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qam</a:t>
            </a:r>
            <a:r>
              <a:rPr lang="en-US" sz="15500" dirty="0">
                <a:latin typeface="Times New Roman" pitchFamily="18" charset="0"/>
              </a:rPr>
              <a:t> jgħid </a:t>
            </a:r>
            <a:r>
              <a:rPr lang="en-US" sz="15500" dirty="0" err="1">
                <a:latin typeface="Times New Roman" pitchFamily="18" charset="0"/>
              </a:rPr>
              <a:t>b’leħen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għoli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5403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għandi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jixrob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Iskrittura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joħorġu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xmajjar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5249624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0" y="2620672"/>
            <a:ext cx="22754529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Dan </a:t>
            </a:r>
            <a:r>
              <a:rPr lang="en-US" sz="15500" dirty="0" err="1">
                <a:latin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</a:rPr>
              <a:t> għall-</a:t>
            </a:r>
            <a:r>
              <a:rPr lang="en-US" sz="15500" dirty="0" err="1">
                <a:latin typeface="Times New Roman" pitchFamily="18" charset="0"/>
              </a:rPr>
              <a:t>Ispirtu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kellhom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jirċievu</a:t>
            </a:r>
            <a:r>
              <a:rPr lang="en-US" sz="15500" dirty="0">
                <a:latin typeface="Times New Roman" pitchFamily="18" charset="0"/>
              </a:rPr>
              <a:t> dawk li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jemmnu fih,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107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0" y="1428038"/>
            <a:ext cx="22754529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għax l-</a:t>
            </a:r>
            <a:r>
              <a:rPr lang="en-US" sz="15500" dirty="0" err="1">
                <a:latin typeface="Times New Roman" pitchFamily="18" charset="0"/>
              </a:rPr>
              <a:t>Ispirtu</a:t>
            </a:r>
            <a:r>
              <a:rPr lang="en-US" sz="15500" dirty="0">
                <a:latin typeface="Times New Roman" pitchFamily="18" charset="0"/>
              </a:rPr>
              <a:t> kien għad ma </a:t>
            </a:r>
            <a:r>
              <a:rPr lang="en-US" sz="15500" dirty="0" err="1">
                <a:latin typeface="Times New Roman" pitchFamily="18" charset="0"/>
              </a:rPr>
              <a:t>ngħatalhomx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billi</a:t>
            </a:r>
            <a:r>
              <a:rPr lang="en-US" sz="15500" dirty="0">
                <a:latin typeface="Times New Roman" pitchFamily="18" charset="0"/>
              </a:rPr>
              <a:t> Ġesù kien għadu ma </a:t>
            </a:r>
            <a:r>
              <a:rPr lang="en-US" sz="15500" dirty="0" err="1">
                <a:latin typeface="Times New Roman" pitchFamily="18" charset="0"/>
              </a:rPr>
              <a:t>ġiex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igglorifikat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31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12512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1604</TotalTime>
  <Words>1248</Words>
  <Application>Microsoft Office PowerPoint</Application>
  <PresentationFormat>Custom</PresentationFormat>
  <Paragraphs>197</Paragraphs>
  <Slides>81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81</vt:i4>
      </vt:variant>
    </vt:vector>
  </HeadingPairs>
  <TitlesOfParts>
    <vt:vector size="102" baseType="lpstr">
      <vt:lpstr>Corbel</vt:lpstr>
      <vt:lpstr>Arial</vt:lpstr>
      <vt:lpstr>Calibri</vt:lpstr>
      <vt:lpstr>Wingdings 2</vt:lpstr>
      <vt:lpstr>Maltese Times Roman</vt:lpstr>
      <vt:lpstr>Franklin Gothic Book</vt:lpstr>
      <vt:lpstr>Wingdings</vt:lpstr>
      <vt:lpstr>Times New Roman</vt:lpstr>
      <vt:lpstr>Consolas</vt:lpstr>
      <vt:lpstr>Wingdings 3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1_Office Theme</vt:lpstr>
      <vt:lpstr>2_Office Theme</vt:lpstr>
      <vt:lpstr>Spirtu s-Santu ejja fina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tal-Eżodu Eż 19, 3-8a.16-20b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mill-Ittra ta’ San Pawl Appostlu  lir-Rumani Rum 8, 22-27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158</cp:revision>
  <dcterms:created xsi:type="dcterms:W3CDTF">2008-12-28T11:50:57Z</dcterms:created>
  <dcterms:modified xsi:type="dcterms:W3CDTF">2024-04-21T05:25:26Z</dcterms:modified>
</cp:coreProperties>
</file>