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17" r:id="rId10"/>
    <p:sldMasterId id="2147484329" r:id="rId11"/>
  </p:sldMasterIdLst>
  <p:notesMasterIdLst>
    <p:notesMasterId r:id="rId90"/>
  </p:notesMasterIdLst>
  <p:sldIdLst>
    <p:sldId id="1905" r:id="rId12"/>
    <p:sldId id="1906" r:id="rId13"/>
    <p:sldId id="966" r:id="rId14"/>
    <p:sldId id="1084" r:id="rId15"/>
    <p:sldId id="967" r:id="rId16"/>
    <p:sldId id="968" r:id="rId17"/>
    <p:sldId id="969" r:id="rId18"/>
    <p:sldId id="970" r:id="rId19"/>
    <p:sldId id="1907" r:id="rId20"/>
    <p:sldId id="371" r:id="rId21"/>
    <p:sldId id="292" r:id="rId22"/>
    <p:sldId id="1951" r:id="rId23"/>
    <p:sldId id="1960" r:id="rId24"/>
    <p:sldId id="1961" r:id="rId25"/>
    <p:sldId id="1962" r:id="rId26"/>
    <p:sldId id="1963" r:id="rId27"/>
    <p:sldId id="1964" r:id="rId28"/>
    <p:sldId id="1966" r:id="rId29"/>
    <p:sldId id="1967" r:id="rId30"/>
    <p:sldId id="1969" r:id="rId31"/>
    <p:sldId id="1970" r:id="rId32"/>
    <p:sldId id="1971" r:id="rId33"/>
    <p:sldId id="293" r:id="rId34"/>
    <p:sldId id="294" r:id="rId35"/>
    <p:sldId id="273" r:id="rId36"/>
    <p:sldId id="1956" r:id="rId37"/>
    <p:sldId id="287" r:id="rId38"/>
    <p:sldId id="274" r:id="rId39"/>
    <p:sldId id="1972" r:id="rId40"/>
    <p:sldId id="288" r:id="rId41"/>
    <p:sldId id="315" r:id="rId42"/>
    <p:sldId id="1973" r:id="rId43"/>
    <p:sldId id="316" r:id="rId44"/>
    <p:sldId id="803" r:id="rId45"/>
    <p:sldId id="804" r:id="rId46"/>
    <p:sldId id="1974" r:id="rId47"/>
    <p:sldId id="1975" r:id="rId48"/>
    <p:sldId id="1976" r:id="rId49"/>
    <p:sldId id="1977" r:id="rId50"/>
    <p:sldId id="1978" r:id="rId51"/>
    <p:sldId id="1979" r:id="rId52"/>
    <p:sldId id="1980" r:id="rId53"/>
    <p:sldId id="808" r:id="rId54"/>
    <p:sldId id="1068" r:id="rId55"/>
    <p:sldId id="1069" r:id="rId56"/>
    <p:sldId id="1070" r:id="rId57"/>
    <p:sldId id="1071" r:id="rId58"/>
    <p:sldId id="1072" r:id="rId59"/>
    <p:sldId id="1073" r:id="rId60"/>
    <p:sldId id="1074" r:id="rId61"/>
    <p:sldId id="1075" r:id="rId62"/>
    <p:sldId id="1076" r:id="rId63"/>
    <p:sldId id="1077" r:id="rId64"/>
    <p:sldId id="1078" r:id="rId65"/>
    <p:sldId id="787" r:id="rId66"/>
    <p:sldId id="295" r:id="rId67"/>
    <p:sldId id="788" r:id="rId68"/>
    <p:sldId id="296" r:id="rId69"/>
    <p:sldId id="277" r:id="rId70"/>
    <p:sldId id="1981" r:id="rId71"/>
    <p:sldId id="1982" r:id="rId72"/>
    <p:sldId id="1983" r:id="rId73"/>
    <p:sldId id="1984" r:id="rId74"/>
    <p:sldId id="1985" r:id="rId75"/>
    <p:sldId id="1986" r:id="rId76"/>
    <p:sldId id="618" r:id="rId77"/>
    <p:sldId id="299" r:id="rId78"/>
    <p:sldId id="1987" r:id="rId79"/>
    <p:sldId id="1988" r:id="rId80"/>
    <p:sldId id="1989" r:id="rId81"/>
    <p:sldId id="1990" r:id="rId82"/>
    <p:sldId id="1991" r:id="rId83"/>
    <p:sldId id="1992" r:id="rId84"/>
    <p:sldId id="1079" r:id="rId85"/>
    <p:sldId id="1080" r:id="rId86"/>
    <p:sldId id="1081" r:id="rId87"/>
    <p:sldId id="1082" r:id="rId88"/>
    <p:sldId id="1083" r:id="rId89"/>
  </p:sldIdLst>
  <p:sldSz cx="23399750" cy="12599988"/>
  <p:notesSz cx="6858000" cy="9144000"/>
  <p:embeddedFontLst>
    <p:embeddedFont>
      <p:font typeface="Consolas" panose="020B0609020204030204" pitchFamily="49" charset="0"/>
      <p:regular r:id="rId91"/>
      <p:bold r:id="rId92"/>
      <p:italic r:id="rId93"/>
      <p:boldItalic r:id="rId94"/>
    </p:embeddedFont>
    <p:embeddedFont>
      <p:font typeface="Corbel" panose="020B0503020204020204" pitchFamily="34" charset="0"/>
      <p:regular r:id="rId95"/>
      <p:bold r:id="rId96"/>
      <p:italic r:id="rId97"/>
      <p:boldItalic r:id="rId98"/>
    </p:embeddedFont>
    <p:embeddedFont>
      <p:font typeface="Franklin Gothic Book" panose="020B0503020102020204" pitchFamily="34" charset="0"/>
      <p:regular r:id="rId99"/>
      <p:italic r:id="rId100"/>
    </p:embeddedFont>
    <p:embeddedFont>
      <p:font typeface="Maltese Times Roman" panose="02027200000000000000"/>
      <p:regular r:id="rId101"/>
      <p:bold r:id="rId102"/>
      <p:italic r:id="rId103"/>
      <p:boldItalic r:id="rId104"/>
    </p:embeddedFont>
    <p:embeddedFont>
      <p:font typeface="Wingdings 2" panose="05020102010507070707" pitchFamily="18" charset="2"/>
      <p:regular r:id="rId105"/>
    </p:embeddedFont>
    <p:embeddedFont>
      <p:font typeface="Wingdings 3" panose="05040102010807070707" pitchFamily="18" charset="2"/>
      <p:regular r:id="rId10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008A"/>
    <a:srgbClr val="0000CC"/>
    <a:srgbClr val="392613"/>
    <a:srgbClr val="996633"/>
    <a:srgbClr val="66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 varScale="1">
        <p:scale>
          <a:sx n="36" d="100"/>
          <a:sy n="36" d="100"/>
        </p:scale>
        <p:origin x="102" y="83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font" Target="fonts/font13.fntdata"/><Relationship Id="rId108" Type="http://schemas.openxmlformats.org/officeDocument/2006/relationships/viewProps" Target="viewProp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font" Target="fonts/font16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theme" Target="theme/theme1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tableStyles" Target="tableStyle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font" Target="fonts/font10.fntdata"/><Relationship Id="rId105" Type="http://schemas.openxmlformats.org/officeDocument/2006/relationships/font" Target="fonts/font1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4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7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8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279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82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1"/>
            <a:ext cx="19889788" cy="2502497"/>
          </a:xfrm>
        </p:spPr>
        <p:txBody>
          <a:bodyPr anchor="t"/>
          <a:lstStyle>
            <a:lvl1pPr algn="l">
              <a:defRPr sz="97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6"/>
          </a:xfrm>
        </p:spPr>
        <p:txBody>
          <a:bodyPr anchor="b"/>
          <a:lstStyle>
            <a:lvl1pPr marL="0" indent="0">
              <a:buNone/>
              <a:defRPr sz="4899">
                <a:solidFill>
                  <a:schemeClr val="tx1">
                    <a:tint val="75000"/>
                  </a:schemeClr>
                </a:solidFill>
              </a:defRPr>
            </a:lvl1pPr>
            <a:lvl2pPr marL="112000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240006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3pPr>
            <a:lvl4pPr marL="3360009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4pPr>
            <a:lvl5pPr marL="4480011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5pPr>
            <a:lvl6pPr marL="5600014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6pPr>
            <a:lvl7pPr marL="6720017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7pPr>
            <a:lvl8pPr marL="7840020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8pPr>
            <a:lvl9pPr marL="8960023" indent="0">
              <a:buNone/>
              <a:defRPr sz="34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56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204999"/>
            <a:ext cx="10334890" cy="6235827"/>
          </a:xfrm>
        </p:spPr>
        <p:txBody>
          <a:bodyPr/>
          <a:lstStyle>
            <a:lvl1pPr>
              <a:defRPr sz="6859"/>
            </a:lvl1pPr>
            <a:lvl2pPr>
              <a:defRPr sz="5879"/>
            </a:lvl2pPr>
            <a:lvl3pPr>
              <a:defRPr sz="4899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182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2" y="2820415"/>
            <a:ext cx="10343014" cy="1175416"/>
          </a:xfrm>
        </p:spPr>
        <p:txBody>
          <a:bodyPr anchor="b"/>
          <a:lstStyle>
            <a:lvl1pPr marL="0" indent="0">
              <a:buNone/>
              <a:defRPr sz="5879" b="1"/>
            </a:lvl1pPr>
            <a:lvl2pPr marL="1120003" indent="0">
              <a:buNone/>
              <a:defRPr sz="4899" b="1"/>
            </a:lvl2pPr>
            <a:lvl3pPr marL="2240006" indent="0">
              <a:buNone/>
              <a:defRPr sz="4409" b="1"/>
            </a:lvl3pPr>
            <a:lvl4pPr marL="3360009" indent="0">
              <a:buNone/>
              <a:defRPr sz="3920" b="1"/>
            </a:lvl4pPr>
            <a:lvl5pPr marL="4480011" indent="0">
              <a:buNone/>
              <a:defRPr sz="3920" b="1"/>
            </a:lvl5pPr>
            <a:lvl6pPr marL="5600014" indent="0">
              <a:buNone/>
              <a:defRPr sz="3920" b="1"/>
            </a:lvl6pPr>
            <a:lvl7pPr marL="6720017" indent="0">
              <a:buNone/>
              <a:defRPr sz="3920" b="1"/>
            </a:lvl7pPr>
            <a:lvl8pPr marL="7840020" indent="0">
              <a:buNone/>
              <a:defRPr sz="3920" b="1"/>
            </a:lvl8pPr>
            <a:lvl9pPr marL="8960023" indent="0">
              <a:buNone/>
              <a:defRPr sz="3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2" y="3995829"/>
            <a:ext cx="10343014" cy="7259577"/>
          </a:xfrm>
        </p:spPr>
        <p:txBody>
          <a:bodyPr/>
          <a:lstStyle>
            <a:lvl1pPr>
              <a:defRPr sz="5879"/>
            </a:lvl1pPr>
            <a:lvl2pPr>
              <a:defRPr sz="4899"/>
            </a:lvl2pPr>
            <a:lvl3pPr>
              <a:defRPr sz="4409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24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579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355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65"/>
            <a:ext cx="7698357" cy="2134999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9"/>
            <a:ext cx="13081110" cy="10753741"/>
          </a:xfrm>
        </p:spPr>
        <p:txBody>
          <a:bodyPr/>
          <a:lstStyle>
            <a:lvl1pPr>
              <a:defRPr sz="7839"/>
            </a:lvl1pPr>
            <a:lvl2pPr>
              <a:defRPr sz="6859"/>
            </a:lvl2pPr>
            <a:lvl3pPr>
              <a:defRPr sz="5879"/>
            </a:lvl3pPr>
            <a:lvl4pPr>
              <a:defRPr sz="4899"/>
            </a:lvl4pPr>
            <a:lvl5pPr>
              <a:defRPr sz="4899"/>
            </a:lvl5pPr>
            <a:lvl6pPr>
              <a:defRPr sz="4899"/>
            </a:lvl6pPr>
            <a:lvl7pPr>
              <a:defRPr sz="4899"/>
            </a:lvl7pPr>
            <a:lvl8pPr>
              <a:defRPr sz="4899"/>
            </a:lvl8pPr>
            <a:lvl9pPr>
              <a:defRPr sz="4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8"/>
            <a:ext cx="7698357" cy="8618742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11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1"/>
          </a:xfrm>
        </p:spPr>
        <p:txBody>
          <a:bodyPr anchor="b"/>
          <a:lstStyle>
            <a:lvl1pPr algn="l">
              <a:defRPr sz="489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839"/>
            </a:lvl1pPr>
            <a:lvl2pPr marL="1120003" indent="0">
              <a:buNone/>
              <a:defRPr sz="6859"/>
            </a:lvl2pPr>
            <a:lvl3pPr marL="2240006" indent="0">
              <a:buNone/>
              <a:defRPr sz="5879"/>
            </a:lvl3pPr>
            <a:lvl4pPr marL="3360009" indent="0">
              <a:buNone/>
              <a:defRPr sz="4899"/>
            </a:lvl4pPr>
            <a:lvl5pPr marL="4480011" indent="0">
              <a:buNone/>
              <a:defRPr sz="4899"/>
            </a:lvl5pPr>
            <a:lvl6pPr marL="5600014" indent="0">
              <a:buNone/>
              <a:defRPr sz="4899"/>
            </a:lvl6pPr>
            <a:lvl7pPr marL="6720017" indent="0">
              <a:buNone/>
              <a:defRPr sz="4899"/>
            </a:lvl7pPr>
            <a:lvl8pPr marL="7840020" indent="0">
              <a:buNone/>
              <a:defRPr sz="4899"/>
            </a:lvl8pPr>
            <a:lvl9pPr marL="8960023" indent="0">
              <a:buNone/>
              <a:defRPr sz="48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9"/>
          </a:xfrm>
        </p:spPr>
        <p:txBody>
          <a:bodyPr/>
          <a:lstStyle>
            <a:lvl1pPr marL="0" indent="0">
              <a:buNone/>
              <a:defRPr sz="3430"/>
            </a:lvl1pPr>
            <a:lvl2pPr marL="1120003" indent="0">
              <a:buNone/>
              <a:defRPr sz="2940"/>
            </a:lvl2pPr>
            <a:lvl3pPr marL="2240006" indent="0">
              <a:buNone/>
              <a:defRPr sz="2450"/>
            </a:lvl3pPr>
            <a:lvl4pPr marL="3360009" indent="0">
              <a:buNone/>
              <a:defRPr sz="2205"/>
            </a:lvl4pPr>
            <a:lvl5pPr marL="4480011" indent="0">
              <a:buNone/>
              <a:defRPr sz="2205"/>
            </a:lvl5pPr>
            <a:lvl6pPr marL="5600014" indent="0">
              <a:buNone/>
              <a:defRPr sz="2205"/>
            </a:lvl6pPr>
            <a:lvl7pPr marL="6720017" indent="0">
              <a:buNone/>
              <a:defRPr sz="2205"/>
            </a:lvl7pPr>
            <a:lvl8pPr marL="7840020" indent="0">
              <a:buNone/>
              <a:defRPr sz="2205"/>
            </a:lvl8pPr>
            <a:lvl9pPr marL="8960023" indent="0">
              <a:buNone/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460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9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379166"/>
            <a:ext cx="5264944" cy="80616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379166"/>
            <a:ext cx="15404835" cy="80616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79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2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12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4/21/2024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54B9-AC7F-4296-A406-2AAE9A5EFC03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EC1-EA44-4940-AADF-8FBAFCE55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anose="020B0604020202020204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4/21/2024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squarespace-cdn.com/content/v1/5c53bd357a1fbd4a1966181f/1590908832903-MMVWYSSIBQ5L5VOC64VH/ke17ZwdGBToddI8pDm48kM-nHhJNPIijT9bX6xRKCQkUqsxRUqqbr1mOJYKfIPR7LoDQ9mXPOjoJoqy81S2I8N_N4V1vUb5AoIIIbLZhVYxCRW4BPu10St3TBAUQYVKcoYvPtdnKCOZGzgOSyhCVeswZqDZmQ4WRl0SJ8vQqBE-1EMhdDU3QRzQdUMi8Ya85/Pentecost+Sunday+bring+hope+and+celebrati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700"/>
            <a:ext cx="23399750" cy="125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6" y="8964290"/>
            <a:ext cx="22399978" cy="2099998"/>
          </a:xfrm>
        </p:spPr>
        <p:txBody>
          <a:bodyPr>
            <a:noAutofit/>
          </a:bodyPr>
          <a:lstStyle/>
          <a:p>
            <a: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Spirtu s-</a:t>
            </a: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Santu</a:t>
            </a:r>
            <a:b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</a:t>
            </a:r>
            <a:r>
              <a:rPr lang="en-GB" sz="16168" b="1" spc="735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168" b="1" spc="735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</a:t>
            </a:r>
            <a:endParaRPr lang="en-GB" sz="16168" b="1" spc="735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E8878-06C6-1F7E-B58D-3044F49289FA}"/>
              </a:ext>
            </a:extLst>
          </p:cNvPr>
          <p:cNvSpPr txBox="1"/>
          <p:nvPr/>
        </p:nvSpPr>
        <p:spPr>
          <a:xfrm>
            <a:off x="0" y="395338"/>
            <a:ext cx="233997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16000" b="1" spc="735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 il-Ħamsin</a:t>
            </a:r>
            <a:endParaRPr lang="mt-MT" sz="16000" dirty="0">
              <a:solidFill>
                <a:srgbClr val="C00000"/>
              </a:solidFill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64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2875483"/>
            <a:ext cx="20609135" cy="6850609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 tal-Appostli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2:1-11</a:t>
            </a: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Meta </a:t>
            </a:r>
            <a:r>
              <a:rPr lang="en-US" altLang="en-US" sz="16000" dirty="0" err="1">
                <a:latin typeface="Times New Roman" pitchFamily="18" charset="0"/>
              </a:rPr>
              <a:t>wasal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jum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Għid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Ħamsin</a:t>
            </a:r>
            <a:r>
              <a:rPr lang="en-US" altLang="en-US" sz="16000" dirty="0">
                <a:latin typeface="Times New Roman" pitchFamily="18" charset="0"/>
              </a:rPr>
              <a:t>, huma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flimkien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f’post</a:t>
            </a:r>
            <a:r>
              <a:rPr lang="en-US" altLang="en-US" sz="16000" dirty="0">
                <a:latin typeface="Times New Roman" pitchFamily="18" charset="0"/>
              </a:rPr>
              <a:t> wieħed. </a:t>
            </a:r>
          </a:p>
        </p:txBody>
      </p:sp>
    </p:spTree>
    <p:extLst>
      <p:ext uri="{BB962C8B-B14F-4D97-AF65-F5344CB8AC3E}">
        <p14:creationId xmlns:p14="http://schemas.microsoft.com/office/powerpoint/2010/main" val="369526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F’daqqa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waħda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ġie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mis-</a:t>
            </a:r>
            <a:r>
              <a:rPr lang="en-US" altLang="en-US" sz="16000" dirty="0" err="1">
                <a:latin typeface="Times New Roman" pitchFamily="18" charset="0"/>
              </a:rPr>
              <a:t>sema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ħoss</a:t>
            </a:r>
            <a:r>
              <a:rPr lang="en-US" altLang="en-US" sz="16000" dirty="0">
                <a:latin typeface="Times New Roman" pitchFamily="18" charset="0"/>
              </a:rPr>
              <a:t> bħal ta’ </a:t>
            </a:r>
            <a:r>
              <a:rPr lang="en-US" altLang="en-US" sz="16000" dirty="0" err="1">
                <a:latin typeface="Times New Roman" pitchFamily="18" charset="0"/>
              </a:rPr>
              <a:t>riħ</a:t>
            </a:r>
            <a:r>
              <a:rPr lang="en-US" altLang="en-US" sz="16000" dirty="0">
                <a:latin typeface="Times New Roman" pitchFamily="18" charset="0"/>
              </a:rPr>
              <a:t> qawwi, u mela d-dar kollha </a:t>
            </a:r>
            <a:r>
              <a:rPr lang="en-US" altLang="en-US" sz="16000" dirty="0" err="1">
                <a:latin typeface="Times New Roman" pitchFamily="18" charset="0"/>
              </a:rPr>
              <a:t>fejn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qegħdin</a:t>
            </a:r>
            <a:r>
              <a:rPr lang="en-US" altLang="en-US" sz="160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0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dehrulhom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ilsna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qishom</a:t>
            </a:r>
            <a:r>
              <a:rPr lang="en-US" altLang="en-US" sz="16000" dirty="0">
                <a:latin typeface="Times New Roman" pitchFamily="18" charset="0"/>
              </a:rPr>
              <a:t> tan-</a:t>
            </a:r>
            <a:r>
              <a:rPr lang="en-US" altLang="en-US" sz="16000" dirty="0" err="1">
                <a:latin typeface="Times New Roman" pitchFamily="18" charset="0"/>
              </a:rPr>
              <a:t>nar</a:t>
            </a:r>
            <a:r>
              <a:rPr lang="en-US" altLang="en-US" sz="16000" dirty="0">
                <a:latin typeface="Times New Roman" pitchFamily="18" charset="0"/>
              </a:rPr>
              <a:t>, li </a:t>
            </a:r>
            <a:r>
              <a:rPr lang="en-US" altLang="en-US" sz="16000" dirty="0" err="1">
                <a:latin typeface="Times New Roman" pitchFamily="18" charset="0"/>
              </a:rPr>
              <a:t>tqassmu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qagħdu</a:t>
            </a:r>
            <a:r>
              <a:rPr lang="en-US" altLang="en-US" sz="16000" dirty="0">
                <a:latin typeface="Times New Roman" pitchFamily="18" charset="0"/>
              </a:rPr>
              <a:t> fuq kull wieħed minnhom. </a:t>
            </a:r>
            <a:r>
              <a:rPr lang="en-US" altLang="en-US" sz="16000" dirty="0" err="1">
                <a:latin typeface="Times New Roman" pitchFamily="18" charset="0"/>
              </a:rPr>
              <a:t>Imtlew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bl-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s-</a:t>
            </a:r>
            <a:r>
              <a:rPr lang="en-US" altLang="en-US" sz="16000" dirty="0" err="1">
                <a:latin typeface="Times New Roman" pitchFamily="18" charset="0"/>
              </a:rPr>
              <a:t>Santu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3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0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bdew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jitkellmu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b’ilsna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oħra</a:t>
            </a:r>
            <a:r>
              <a:rPr lang="en-US" altLang="en-US" sz="16000" dirty="0">
                <a:latin typeface="Times New Roman" pitchFamily="18" charset="0"/>
              </a:rPr>
              <a:t>, skont ma 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kien jagħtihom li </a:t>
            </a:r>
            <a:r>
              <a:rPr lang="en-US" altLang="en-US" sz="16000" dirty="0" err="1">
                <a:latin typeface="Times New Roman" pitchFamily="18" charset="0"/>
              </a:rPr>
              <a:t>jitkellmu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F’Ġerusalemm</a:t>
            </a:r>
            <a:r>
              <a:rPr lang="en-US" altLang="en-US" sz="16000" dirty="0">
                <a:latin typeface="Times New Roman" pitchFamily="18" charset="0"/>
              </a:rPr>
              <a:t> kien hemm xi 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5594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0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nies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twajba</a:t>
            </a:r>
            <a:r>
              <a:rPr lang="en-US" altLang="en-US" sz="16000" dirty="0">
                <a:latin typeface="Times New Roman" pitchFamily="18" charset="0"/>
              </a:rPr>
              <a:t> minn kull </a:t>
            </a:r>
            <a:r>
              <a:rPr lang="en-US" altLang="en-US" sz="16000" dirty="0" err="1">
                <a:latin typeface="Times New Roman" pitchFamily="18" charset="0"/>
              </a:rPr>
              <a:t>nazzjon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hawn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taħt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is-</a:t>
            </a:r>
            <a:r>
              <a:rPr lang="en-US" altLang="en-US" sz="16000" dirty="0" err="1">
                <a:latin typeface="Times New Roman" pitchFamily="18" charset="0"/>
              </a:rPr>
              <a:t>sema</a:t>
            </a:r>
            <a:r>
              <a:rPr lang="en-US" altLang="en-US" sz="16000" dirty="0">
                <a:latin typeface="Times New Roman" pitchFamily="18" charset="0"/>
              </a:rPr>
              <a:t>. Malli </a:t>
            </a:r>
            <a:r>
              <a:rPr lang="en-US" altLang="en-US" sz="16000" dirty="0" err="1">
                <a:latin typeface="Times New Roman" pitchFamily="18" charset="0"/>
              </a:rPr>
              <a:t>nstama</a:t>
            </a:r>
            <a:r>
              <a:rPr lang="en-US" altLang="en-US" sz="16000" dirty="0">
                <a:latin typeface="Times New Roman" pitchFamily="18" charset="0"/>
              </a:rPr>
              <a:t>’ dan il-</a:t>
            </a:r>
            <a:r>
              <a:rPr lang="en-US" altLang="en-US" sz="16000" dirty="0" err="1">
                <a:latin typeface="Times New Roman" pitchFamily="18" charset="0"/>
              </a:rPr>
              <a:t>ħoss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inġabret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kotra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kbira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ilkoll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imħawdin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1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kull wieħed minnhom kien </a:t>
            </a:r>
            <a:r>
              <a:rPr lang="en-US" altLang="en-US" sz="16000" dirty="0" err="1">
                <a:latin typeface="Times New Roman" pitchFamily="18" charset="0"/>
              </a:rPr>
              <a:t>jismagħhom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jitkellmu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ilsien</a:t>
            </a:r>
            <a:r>
              <a:rPr lang="en-US" altLang="en-US" sz="16000" dirty="0">
                <a:latin typeface="Times New Roman" pitchFamily="18" charset="0"/>
              </a:rPr>
              <a:t> tiegħu. </a:t>
            </a:r>
            <a:r>
              <a:rPr lang="en-US" altLang="en-US" sz="16000" dirty="0" err="1">
                <a:latin typeface="Times New Roman" pitchFamily="18" charset="0"/>
              </a:rPr>
              <a:t>Mibluhin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mistagħġbin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bdew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jgħidu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85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0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“Dawn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jitkellmu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mhumiex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Galilija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Mela kif kull wieħed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jismagħhom</a:t>
            </a:r>
            <a:endParaRPr lang="en-US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5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0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jitkellmu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art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twelidu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Partin,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Medin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Għelamin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Mesopotamja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Lhudija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3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0"/>
            <a:ext cx="22898544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Kappadoċja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minn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Pontu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Friġja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Pamfilja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inħawi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Ċireni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7256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Ruma, kemm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Lhud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kemm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prosèliti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oħrajn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Kreta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Għarab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0070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1273355"/>
            <a:ext cx="2289854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lkoll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nisimgħuhom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ilsna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Alla!”.</a:t>
            </a:r>
          </a:p>
        </p:txBody>
      </p:sp>
    </p:spTree>
    <p:extLst>
      <p:ext uri="{BB962C8B-B14F-4D97-AF65-F5344CB8AC3E}">
        <p14:creationId xmlns:p14="http://schemas.microsoft.com/office/powerpoint/2010/main" val="359314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11" y="3813306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28645" y="3563690"/>
            <a:ext cx="22142460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Alla tiegħi, 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bil-bosta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84498"/>
            <a:ext cx="2204845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 huma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kotrana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Mulej!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Mimlija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bil-ħlejjaq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155650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4149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teħdilhom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nifishom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jerġgħu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jmorru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4149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jinħolqu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inti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ġġedded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tal-art.</a:t>
            </a:r>
          </a:p>
        </p:txBody>
      </p:sp>
    </p:spTree>
    <p:extLst>
      <p:ext uri="{BB962C8B-B14F-4D97-AF65-F5344CB8AC3E}">
        <p14:creationId xmlns:p14="http://schemas.microsoft.com/office/powerpoint/2010/main" val="47502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 għal dejjem!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Jifraħ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tiegħu!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togħġbu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fil-Mulej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</p:txBody>
      </p:sp>
    </p:spTree>
    <p:extLst>
      <p:ext uri="{BB962C8B-B14F-4D97-AF65-F5344CB8AC3E}">
        <p14:creationId xmlns:p14="http://schemas.microsoft.com/office/powerpoint/2010/main" val="3623458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504461"/>
            <a:ext cx="2199986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Ibgħat l-Ispirtu tiegħek, Mulej, u ġedded il-wiċċ tal-art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1739799"/>
            <a:ext cx="22754528" cy="9120390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b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lill-Galatin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Gal 5:16-25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Ħuti, </a:t>
            </a:r>
            <a:r>
              <a:rPr lang="en-US" altLang="en-US" sz="16000" dirty="0" err="1">
                <a:latin typeface="Times New Roman" pitchFamily="18" charset="0"/>
              </a:rPr>
              <a:t>jien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ngħidilkom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imxu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fl-Ispirtu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taqgħux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>
                <a:latin typeface="Times New Roman" pitchFamily="18" charset="0"/>
              </a:rPr>
              <a:t>għall-</a:t>
            </a:r>
            <a:r>
              <a:rPr lang="en-US" altLang="en-US" sz="16000" spc="-300" dirty="0" err="1">
                <a:latin typeface="Times New Roman" pitchFamily="18" charset="0"/>
              </a:rPr>
              <a:t>passjonijiet</a:t>
            </a:r>
            <a:r>
              <a:rPr lang="en-US" altLang="en-US" sz="16000" spc="-300" dirty="0">
                <a:latin typeface="Times New Roman" pitchFamily="18" charset="0"/>
              </a:rPr>
              <a:t> tal-</a:t>
            </a:r>
            <a:r>
              <a:rPr lang="en-US" altLang="en-US" sz="16000" spc="-300" dirty="0" err="1">
                <a:latin typeface="Times New Roman" pitchFamily="18" charset="0"/>
              </a:rPr>
              <a:t>ġisem</a:t>
            </a:r>
            <a:r>
              <a:rPr lang="en-US" altLang="en-US" sz="16000" spc="-300" dirty="0">
                <a:latin typeface="Times New Roman" pitchFamily="18" charset="0"/>
              </a:rPr>
              <a:t>. </a:t>
            </a: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passjonijiet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 huma </a:t>
            </a:r>
            <a:r>
              <a:rPr lang="en-US" altLang="en-US" sz="16000" dirty="0" err="1">
                <a:latin typeface="Times New Roman" pitchFamily="18" charset="0"/>
              </a:rPr>
              <a:t>kontra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hu </a:t>
            </a:r>
            <a:r>
              <a:rPr lang="en-US" altLang="en-US" sz="16000" dirty="0" err="1">
                <a:latin typeface="Times New Roman" pitchFamily="18" charset="0"/>
              </a:rPr>
              <a:t>kontra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; dawn it-</a:t>
            </a:r>
            <a:r>
              <a:rPr lang="en-US" altLang="en-US" sz="16000" dirty="0" err="1">
                <a:latin typeface="Times New Roman" pitchFamily="18" charset="0"/>
              </a:rPr>
              <a:t>tnejn</a:t>
            </a:r>
            <a:r>
              <a:rPr lang="en-US" altLang="en-US" sz="16000" dirty="0">
                <a:latin typeface="Times New Roman" pitchFamily="18" charset="0"/>
              </a:rPr>
              <a:t> huma </a:t>
            </a:r>
            <a:r>
              <a:rPr lang="en-US" altLang="en-US" sz="16000" dirty="0" err="1">
                <a:latin typeface="Times New Roman" pitchFamily="18" charset="0"/>
              </a:rPr>
              <a:t>kontra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xulxin</a:t>
            </a:r>
            <a:r>
              <a:rPr lang="en-US" altLang="en-US" sz="16000" dirty="0">
                <a:latin typeface="Times New Roman" pitchFamily="18" charset="0"/>
              </a:rPr>
              <a:t>, biex ma </a:t>
            </a:r>
            <a:r>
              <a:rPr lang="en-US" altLang="en-US" sz="16000" dirty="0" err="1">
                <a:latin typeface="Times New Roman" pitchFamily="18" charset="0"/>
              </a:rPr>
              <a:t>jħallukomx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tagħmlu</a:t>
            </a:r>
            <a:r>
              <a:rPr lang="en-US" altLang="en-US" sz="16000" dirty="0">
                <a:latin typeface="Times New Roman" pitchFamily="18" charset="0"/>
              </a:rPr>
              <a:t> dak li </a:t>
            </a:r>
            <a:r>
              <a:rPr lang="en-US" altLang="en-US" sz="16000" dirty="0" err="1">
                <a:latin typeface="Times New Roman" pitchFamily="18" charset="0"/>
              </a:rPr>
              <a:t>tixtiequ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559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Jekk </a:t>
            </a:r>
            <a:r>
              <a:rPr lang="en-US" altLang="en-US" sz="16000" dirty="0" err="1">
                <a:latin typeface="Times New Roman" pitchFamily="18" charset="0"/>
              </a:rPr>
              <a:t>lilkom</a:t>
            </a:r>
            <a:r>
              <a:rPr lang="en-US" altLang="en-US" sz="16000" dirty="0">
                <a:latin typeface="Times New Roman" pitchFamily="18" charset="0"/>
              </a:rPr>
              <a:t> imexxikom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m’intomx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taħt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liġi</a:t>
            </a:r>
            <a:r>
              <a:rPr lang="en-US" altLang="en-US" sz="16000" dirty="0">
                <a:latin typeface="Times New Roman" pitchFamily="18" charset="0"/>
              </a:rPr>
              <a:t>. L-</a:t>
            </a:r>
            <a:r>
              <a:rPr lang="en-US" altLang="en-US" sz="16000" dirty="0" err="1">
                <a:latin typeface="Times New Roman" pitchFamily="18" charset="0"/>
              </a:rPr>
              <a:t>għemejjel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 huma </a:t>
            </a:r>
            <a:r>
              <a:rPr lang="en-US" altLang="en-US" sz="16000" dirty="0" err="1">
                <a:latin typeface="Times New Roman" pitchFamily="18" charset="0"/>
              </a:rPr>
              <a:t>magħrufa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r>
              <a:rPr lang="en-US" altLang="en-US" sz="16000" spc="-300" dirty="0" err="1">
                <a:latin typeface="Times New Roman" pitchFamily="18" charset="0"/>
              </a:rPr>
              <a:t>żína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faħx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nuqqas</a:t>
            </a:r>
            <a:r>
              <a:rPr lang="en-US" altLang="en-US" sz="16000" spc="-300" dirty="0">
                <a:latin typeface="Times New Roman" pitchFamily="18" charset="0"/>
              </a:rPr>
              <a:t> ta’ </a:t>
            </a:r>
            <a:r>
              <a:rPr lang="en-US" altLang="en-US" sz="16000" spc="-300" dirty="0" err="1">
                <a:latin typeface="Times New Roman" pitchFamily="18" charset="0"/>
              </a:rPr>
              <a:t>rażan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00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spc="-300" dirty="0" err="1">
                <a:latin typeface="Times New Roman" pitchFamily="18" charset="0"/>
              </a:rPr>
              <a:t>idolatrija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seħer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mibegħda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ġlied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għira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korla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ambizzjoni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firda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partiti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invidja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sokor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tbahrid</a:t>
            </a:r>
            <a:r>
              <a:rPr lang="en-US" altLang="en-US" sz="16000" dirty="0">
                <a:latin typeface="Times New Roman" pitchFamily="18" charset="0"/>
              </a:rPr>
              <a:t>, u ħwejjeġ bħal dawn. </a:t>
            </a:r>
          </a:p>
        </p:txBody>
      </p:sp>
    </p:spTree>
    <p:extLst>
      <p:ext uri="{BB962C8B-B14F-4D97-AF65-F5344CB8AC3E}">
        <p14:creationId xmlns:p14="http://schemas.microsoft.com/office/powerpoint/2010/main" val="3323311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Inwissikom</a:t>
            </a:r>
            <a:r>
              <a:rPr lang="en-US" altLang="en-US" sz="16000" dirty="0">
                <a:latin typeface="Times New Roman" pitchFamily="18" charset="0"/>
              </a:rPr>
              <a:t>, bħalma </a:t>
            </a:r>
            <a:r>
              <a:rPr lang="en-US" altLang="en-US" sz="16000" dirty="0" err="1">
                <a:latin typeface="Times New Roman" pitchFamily="18" charset="0"/>
              </a:rPr>
              <a:t>wissejtkom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qabel</a:t>
            </a:r>
            <a:r>
              <a:rPr lang="en-US" altLang="en-US" sz="16000" dirty="0">
                <a:latin typeface="Times New Roman" pitchFamily="18" charset="0"/>
              </a:rPr>
              <a:t>, min </a:t>
            </a:r>
            <a:r>
              <a:rPr lang="en-US" altLang="en-US" sz="16000" dirty="0" err="1">
                <a:latin typeface="Times New Roman" pitchFamily="18" charset="0"/>
              </a:rPr>
              <a:t>jagħmel</a:t>
            </a:r>
            <a:r>
              <a:rPr lang="en-US" altLang="en-US" sz="16000" dirty="0">
                <a:latin typeface="Times New Roman" pitchFamily="18" charset="0"/>
              </a:rPr>
              <a:t> dawn il-ħwejjeġ ma </a:t>
            </a:r>
            <a:r>
              <a:rPr lang="en-US" altLang="en-US" sz="16000" dirty="0" err="1">
                <a:latin typeface="Times New Roman" pitchFamily="18" charset="0"/>
              </a:rPr>
              <a:t>jiritx</a:t>
            </a:r>
            <a:r>
              <a:rPr lang="en-US" altLang="en-US" sz="16000" dirty="0">
                <a:latin typeface="Times New Roman" pitchFamily="18" charset="0"/>
              </a:rPr>
              <a:t> is-</a:t>
            </a:r>
            <a:r>
              <a:rPr lang="en-US" altLang="en-US" sz="16000" dirty="0" err="1">
                <a:latin typeface="Times New Roman" pitchFamily="18" charset="0"/>
              </a:rPr>
              <a:t>saltna</a:t>
            </a:r>
            <a:r>
              <a:rPr lang="en-US" altLang="en-US" sz="16000" dirty="0">
                <a:latin typeface="Times New Roman" pitchFamily="18" charset="0"/>
              </a:rPr>
              <a:t> ta’ Alla. Il-</a:t>
            </a:r>
            <a:r>
              <a:rPr lang="en-US" altLang="en-US" sz="16000" dirty="0" err="1">
                <a:latin typeface="Times New Roman" pitchFamily="18" charset="0"/>
              </a:rPr>
              <a:t>frott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huma: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Arial" charset="0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imħabba</a:t>
            </a:r>
            <a:r>
              <a:rPr lang="en-US" altLang="en-US" sz="16000" dirty="0">
                <a:latin typeface="Times New Roman" pitchFamily="18" charset="0"/>
              </a:rPr>
              <a:t>, l-</a:t>
            </a:r>
            <a:r>
              <a:rPr lang="en-US" altLang="en-US" sz="16000" dirty="0" err="1">
                <a:latin typeface="Times New Roman" pitchFamily="18" charset="0"/>
              </a:rPr>
              <a:t>hena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is-</a:t>
            </a:r>
            <a:r>
              <a:rPr lang="en-US" altLang="en-US" sz="16000" dirty="0" err="1">
                <a:latin typeface="Times New Roman" pitchFamily="18" charset="0"/>
              </a:rPr>
              <a:t>sliem</a:t>
            </a:r>
            <a:r>
              <a:rPr lang="en-US" altLang="en-US" sz="16000" dirty="0">
                <a:latin typeface="Times New Roman" pitchFamily="18" charset="0"/>
              </a:rPr>
              <a:t>, is-</a:t>
            </a:r>
            <a:r>
              <a:rPr lang="en-US" altLang="en-US" sz="16000" dirty="0" err="1">
                <a:latin typeface="Times New Roman" pitchFamily="18" charset="0"/>
              </a:rPr>
              <a:t>sabar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ħniena</a:t>
            </a:r>
            <a:r>
              <a:rPr lang="en-US" altLang="en-US" sz="16000" dirty="0">
                <a:latin typeface="Times New Roman" pitchFamily="18" charset="0"/>
              </a:rPr>
              <a:t>, it-</a:t>
            </a:r>
            <a:r>
              <a:rPr lang="en-US" altLang="en-US" sz="16000" dirty="0" err="1">
                <a:latin typeface="Times New Roman" pitchFamily="18" charset="0"/>
              </a:rPr>
              <a:t>tjieba</a:t>
            </a:r>
            <a:r>
              <a:rPr lang="en-US" altLang="en-US" sz="16000" dirty="0">
                <a:latin typeface="Times New Roman" pitchFamily="18" charset="0"/>
              </a:rPr>
              <a:t>, il-</a:t>
            </a:r>
            <a:r>
              <a:rPr lang="en-US" altLang="en-US" sz="16000" dirty="0" err="1">
                <a:latin typeface="Times New Roman" pitchFamily="18" charset="0"/>
              </a:rPr>
              <a:t>fidi</a:t>
            </a:r>
            <a:r>
              <a:rPr lang="en-US" altLang="en-US" sz="16000" dirty="0">
                <a:latin typeface="Times New Roman" pitchFamily="18" charset="0"/>
              </a:rPr>
              <a:t>, il-</a:t>
            </a:r>
            <a:r>
              <a:rPr lang="en-US" altLang="en-US" sz="16000" dirty="0" err="1">
                <a:latin typeface="Times New Roman" pitchFamily="18" charset="0"/>
              </a:rPr>
              <a:t>ħlewwa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ir-rażan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2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Kontra</a:t>
            </a:r>
            <a:r>
              <a:rPr lang="en-US" altLang="en-US" sz="16000" dirty="0">
                <a:latin typeface="Times New Roman" pitchFamily="18" charset="0"/>
              </a:rPr>
              <a:t> dawn ma </a:t>
            </a:r>
            <a:r>
              <a:rPr lang="en-US" altLang="en-US" sz="16000" dirty="0" err="1">
                <a:latin typeface="Times New Roman" pitchFamily="18" charset="0"/>
              </a:rPr>
              <a:t>hemmx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liġi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Dawk li huma ta’ Kristu Ġesù </a:t>
            </a:r>
            <a:r>
              <a:rPr lang="en-US" altLang="en-US" sz="16000" dirty="0" err="1">
                <a:latin typeface="Times New Roman" pitchFamily="18" charset="0"/>
              </a:rPr>
              <a:t>sallbu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bil-ġibdiet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passjonijiet</a:t>
            </a:r>
            <a:r>
              <a:rPr lang="en-US" altLang="en-US" sz="16000" dirty="0">
                <a:latin typeface="Times New Roman" pitchFamily="18" charset="0"/>
              </a:rPr>
              <a:t> tiegħu. </a:t>
            </a:r>
          </a:p>
        </p:txBody>
      </p:sp>
    </p:spTree>
    <p:extLst>
      <p:ext uri="{BB962C8B-B14F-4D97-AF65-F5344CB8AC3E}">
        <p14:creationId xmlns:p14="http://schemas.microsoft.com/office/powerpoint/2010/main" val="4217323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736362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Jekk </a:t>
            </a:r>
            <a:r>
              <a:rPr lang="en-US" altLang="en-US" sz="16000" dirty="0" err="1">
                <a:latin typeface="Times New Roman" pitchFamily="18" charset="0"/>
              </a:rPr>
              <a:t>ngħixu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ħalli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nimxu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775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12512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5005146"/>
            <a:ext cx="22394488" cy="25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SEKWENZA</a:t>
            </a:r>
            <a:endParaRPr lang="en-US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29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4956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Spirtu s-Santu, ejja fina,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raġġ ta’ dawl qaddis agħtina,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xerrdu f’ruħna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mis-smewwiet.</a:t>
            </a:r>
          </a:p>
        </p:txBody>
      </p:sp>
    </p:spTree>
    <p:extLst>
      <p:ext uri="{BB962C8B-B14F-4D97-AF65-F5344CB8AC3E}">
        <p14:creationId xmlns:p14="http://schemas.microsoft.com/office/powerpoint/2010/main" val="300623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274149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O Missier il-foqra tiegħek,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ġġib id-doni miegħek,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tagħni b’dawlek qalb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l-ulied.</a:t>
            </a:r>
          </a:p>
        </p:txBody>
      </p:sp>
    </p:spTree>
    <p:extLst>
      <p:ext uri="{BB962C8B-B14F-4D97-AF65-F5344CB8AC3E}">
        <p14:creationId xmlns:p14="http://schemas.microsoft.com/office/powerpoint/2010/main" val="3134058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4956"/>
            <a:ext cx="2239448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l-aqwa faraġ tagħna,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fik kull hena xħin tkun magħna,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tħossok fewġa ħelwa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r-ruħ.</a:t>
            </a:r>
          </a:p>
        </p:txBody>
      </p:sp>
    </p:spTree>
    <p:extLst>
      <p:ext uri="{BB962C8B-B14F-4D97-AF65-F5344CB8AC3E}">
        <p14:creationId xmlns:p14="http://schemas.microsoft.com/office/powerpoint/2010/main" val="3950176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Fl-għaja, lejn is-serħ twassalna;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jekk</a:t>
            </a:r>
            <a:endParaRPr lang="nl-NL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imħeġġa wisq, trażżanna;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mill-għajnejn tixxotta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d-dmugħ.</a:t>
            </a:r>
          </a:p>
        </p:txBody>
      </p:sp>
    </p:spTree>
    <p:extLst>
      <p:ext uri="{BB962C8B-B14F-4D97-AF65-F5344CB8AC3E}">
        <p14:creationId xmlns:p14="http://schemas.microsoft.com/office/powerpoint/2010/main" val="65059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-23311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O dawl hieni ta’ qdusija,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nitolbuk li bik mimlija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tkun il-qalb ta’ kull fidil.</a:t>
            </a:r>
          </a:p>
        </p:txBody>
      </p:sp>
    </p:spTree>
    <p:extLst>
      <p:ext uri="{BB962C8B-B14F-4D97-AF65-F5344CB8AC3E}">
        <p14:creationId xmlns:p14="http://schemas.microsoft.com/office/powerpoint/2010/main" val="360406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Mingħajr dawlek li jmexxina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ebda ħajr ma jkun hemm fina,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ebda safa fl-għemil.</a:t>
            </a:r>
          </a:p>
        </p:txBody>
      </p:sp>
    </p:spTree>
    <p:extLst>
      <p:ext uri="{BB962C8B-B14F-4D97-AF65-F5344CB8AC3E}">
        <p14:creationId xmlns:p14="http://schemas.microsoft.com/office/powerpoint/2010/main" val="1191387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Naddaf kull fejn hemm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it-tbajja’,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fejn hemm nixfa reġġa’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l-ħajja,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lill-miġruħ agħtih fejqan.</a:t>
            </a:r>
          </a:p>
        </p:txBody>
      </p:sp>
    </p:spTree>
    <p:extLst>
      <p:ext uri="{BB962C8B-B14F-4D97-AF65-F5344CB8AC3E}">
        <p14:creationId xmlns:p14="http://schemas.microsoft.com/office/powerpoint/2010/main" val="3854939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Rattab fina l-ebusija,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lill-berdin bżulija,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għin fit-triq lil min beżgħan.</a:t>
            </a:r>
          </a:p>
        </p:txBody>
      </p:sp>
    </p:spTree>
    <p:extLst>
      <p:ext uri="{BB962C8B-B14F-4D97-AF65-F5344CB8AC3E}">
        <p14:creationId xmlns:p14="http://schemas.microsoft.com/office/powerpoint/2010/main" val="314072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1423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s-seba’ doni tiegħek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 min jimxi fidil miegħek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li fik jistrieħ kull ħin.</a:t>
            </a:r>
          </a:p>
        </p:txBody>
      </p:sp>
    </p:spTree>
    <p:extLst>
      <p:ext uri="{BB962C8B-B14F-4D97-AF65-F5344CB8AC3E}">
        <p14:creationId xmlns:p14="http://schemas.microsoft.com/office/powerpoint/2010/main" val="1220329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’l kull virtù sabiħa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ħlas ta’ salvazzjoni sħiħa,</a:t>
            </a: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agħti l-ġenna lit-tajbin.</a:t>
            </a:r>
          </a:p>
          <a:p>
            <a:pPr algn="ctr" eaLnBrk="1" hangingPunct="1">
              <a:defRPr/>
            </a:pPr>
            <a:endParaRPr lang="nl-NL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Ammen. Hallelujah.</a:t>
            </a:r>
            <a:endParaRPr lang="en-US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62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427244"/>
            <a:ext cx="2239448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Ejja, Spirtu s-Santu, imla 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l-qlub tal-fidili tiegħek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kebbes fihom in-nar ta’ mħabbtek.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15:26-27; 16:12-15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6362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tiegħu: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7531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Difensur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nibagħtilkom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il-Missier,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verità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mill-Missier,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48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jixhed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intom ukoll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tixhdu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intom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909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7531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Baqagħli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 ħwejjeġ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għalissa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tifilħux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verità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43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7531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iwassalkom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verità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ma jgħid xejn minn tiegħu, imma jgħid dak li jisma’,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jħabbrilkom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ġejjieni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20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dak li hu tiegħi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jħabbru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39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7531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kollu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 huwa tiegħi. Għalhekk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dak li hu tiegħi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jħabbru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79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12512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1660</TotalTime>
  <Words>1212</Words>
  <Application>Microsoft Office PowerPoint</Application>
  <PresentationFormat>Custom</PresentationFormat>
  <Paragraphs>195</Paragraphs>
  <Slides>78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78</vt:i4>
      </vt:variant>
    </vt:vector>
  </HeadingPairs>
  <TitlesOfParts>
    <vt:vector size="99" baseType="lpstr">
      <vt:lpstr>Corbel</vt:lpstr>
      <vt:lpstr>Arial</vt:lpstr>
      <vt:lpstr>Calibri</vt:lpstr>
      <vt:lpstr>Wingdings 2</vt:lpstr>
      <vt:lpstr>Maltese Times Roman</vt:lpstr>
      <vt:lpstr>Franklin Gothic Book</vt:lpstr>
      <vt:lpstr>Wingdings</vt:lpstr>
      <vt:lpstr>Times New Roman</vt:lpstr>
      <vt:lpstr>Consolas</vt:lpstr>
      <vt:lpstr>Wingdings 3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2_Office Theme</vt:lpstr>
      <vt:lpstr>Spirtu s-Santu ejja fina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2:1-11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lill-Galatin Gal 5:16-25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160</cp:revision>
  <dcterms:created xsi:type="dcterms:W3CDTF">2008-12-28T11:50:57Z</dcterms:created>
  <dcterms:modified xsi:type="dcterms:W3CDTF">2024-04-21T05:25:55Z</dcterms:modified>
</cp:coreProperties>
</file>