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4" r:id="rId10"/>
    <p:sldMasterId id="2147484308" r:id="rId11"/>
  </p:sldMasterIdLst>
  <p:notesMasterIdLst>
    <p:notesMasterId r:id="rId73"/>
  </p:notesMasterIdLst>
  <p:sldIdLst>
    <p:sldId id="1129" r:id="rId12"/>
    <p:sldId id="1072" r:id="rId13"/>
    <p:sldId id="966" r:id="rId14"/>
    <p:sldId id="1084" r:id="rId15"/>
    <p:sldId id="967" r:id="rId16"/>
    <p:sldId id="968" r:id="rId17"/>
    <p:sldId id="969" r:id="rId18"/>
    <p:sldId id="970" r:id="rId19"/>
    <p:sldId id="1071" r:id="rId20"/>
    <p:sldId id="371" r:id="rId21"/>
    <p:sldId id="292" r:id="rId22"/>
    <p:sldId id="719" r:id="rId23"/>
    <p:sldId id="1130" r:id="rId24"/>
    <p:sldId id="1131" r:id="rId25"/>
    <p:sldId id="1132" r:id="rId26"/>
    <p:sldId id="1133" r:id="rId27"/>
    <p:sldId id="1134" r:id="rId28"/>
    <p:sldId id="293" r:id="rId29"/>
    <p:sldId id="294" r:id="rId30"/>
    <p:sldId id="273" r:id="rId31"/>
    <p:sldId id="1135" r:id="rId32"/>
    <p:sldId id="287" r:id="rId33"/>
    <p:sldId id="274" r:id="rId34"/>
    <p:sldId id="1136" r:id="rId35"/>
    <p:sldId id="879" r:id="rId36"/>
    <p:sldId id="315" r:id="rId37"/>
    <p:sldId id="1137" r:id="rId38"/>
    <p:sldId id="1138" r:id="rId39"/>
    <p:sldId id="880" r:id="rId40"/>
    <p:sldId id="803" r:id="rId41"/>
    <p:sldId id="884" r:id="rId42"/>
    <p:sldId id="1139" r:id="rId43"/>
    <p:sldId id="1140" r:id="rId44"/>
    <p:sldId id="808" r:id="rId45"/>
    <p:sldId id="787" r:id="rId46"/>
    <p:sldId id="295" r:id="rId47"/>
    <p:sldId id="1141" r:id="rId48"/>
    <p:sldId id="788" r:id="rId49"/>
    <p:sldId id="296" r:id="rId50"/>
    <p:sldId id="277" r:id="rId51"/>
    <p:sldId id="1142" r:id="rId52"/>
    <p:sldId id="1143" r:id="rId53"/>
    <p:sldId id="1144" r:id="rId54"/>
    <p:sldId id="1145" r:id="rId55"/>
    <p:sldId id="1146" r:id="rId56"/>
    <p:sldId id="1147" r:id="rId57"/>
    <p:sldId id="1148" r:id="rId58"/>
    <p:sldId id="1149" r:id="rId59"/>
    <p:sldId id="618" r:id="rId60"/>
    <p:sldId id="299" r:id="rId61"/>
    <p:sldId id="1073" r:id="rId62"/>
    <p:sldId id="1074" r:id="rId63"/>
    <p:sldId id="1075" r:id="rId64"/>
    <p:sldId id="1076" r:id="rId65"/>
    <p:sldId id="1077" r:id="rId66"/>
    <p:sldId id="1078" r:id="rId67"/>
    <p:sldId id="1079" r:id="rId68"/>
    <p:sldId id="1080" r:id="rId69"/>
    <p:sldId id="1081" r:id="rId70"/>
    <p:sldId id="1082" r:id="rId71"/>
    <p:sldId id="1083" r:id="rId72"/>
  </p:sldIdLst>
  <p:sldSz cx="23399750" cy="12599988"/>
  <p:notesSz cx="6858000" cy="9144000"/>
  <p:embeddedFontLst>
    <p:embeddedFont>
      <p:font typeface="Consolas" panose="020B0609020204030204" pitchFamily="49" charset="0"/>
      <p:regular r:id="rId74"/>
      <p:bold r:id="rId75"/>
      <p:italic r:id="rId76"/>
      <p:boldItalic r:id="rId77"/>
    </p:embeddedFont>
    <p:embeddedFont>
      <p:font typeface="Corbel" panose="020B0503020204020204" pitchFamily="34" charset="0"/>
      <p:regular r:id="rId78"/>
      <p:bold r:id="rId79"/>
      <p:italic r:id="rId80"/>
      <p:boldItalic r:id="rId81"/>
    </p:embeddedFont>
    <p:embeddedFont>
      <p:font typeface="Franklin Gothic Book" panose="020B0503020102020204" pitchFamily="34" charset="0"/>
      <p:regular r:id="rId82"/>
      <p:italic r:id="rId83"/>
    </p:embeddedFont>
    <p:embeddedFont>
      <p:font typeface="Maltese Times Roman" panose="02027200000000000000"/>
      <p:regular r:id="rId84"/>
      <p:bold r:id="rId85"/>
      <p:italic r:id="rId86"/>
      <p:boldItalic r:id="rId87"/>
    </p:embeddedFont>
    <p:embeddedFont>
      <p:font typeface="Wingdings 2" panose="05020102010507070707" pitchFamily="18" charset="2"/>
      <p:regular r:id="rId88"/>
    </p:embeddedFont>
    <p:embeddedFont>
      <p:font typeface="Wingdings 3" panose="05040102010807070707" pitchFamily="18" charset="2"/>
      <p:regular r:id="rId8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663300"/>
    <a:srgbClr val="003300"/>
    <a:srgbClr val="0066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38" d="100"/>
          <a:sy n="38" d="100"/>
        </p:scale>
        <p:origin x="30" y="75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font" Target="fonts/font14.fntdata"/><Relationship Id="rId61" Type="http://schemas.openxmlformats.org/officeDocument/2006/relationships/slide" Target="slides/slide50.xml"/><Relationship Id="rId82" Type="http://schemas.openxmlformats.org/officeDocument/2006/relationships/font" Target="fonts/font9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9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9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5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1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9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3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8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54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8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4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859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95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74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65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202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37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3/26/2024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Good Shepherd">
            <a:extLst>
              <a:ext uri="{FF2B5EF4-FFF2-40B4-BE49-F238E27FC236}">
                <a16:creationId xmlns:a16="http://schemas.microsoft.com/office/drawing/2014/main" id="{DC18A9BA-93D7-3A90-B850-C85E560C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" y="0"/>
            <a:ext cx="24013243" cy="126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30238" y="7596138"/>
            <a:ext cx="240132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5000" b="1" i="1" spc="-300" dirty="0">
                <a:solidFill>
                  <a:srgbClr val="00206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Nitolbu lir-Ragħaj it-Tajjeb </a:t>
            </a:r>
            <a:r>
              <a:rPr lang="mt-MT" sz="15000" b="1" i="1" dirty="0">
                <a:solidFill>
                  <a:srgbClr val="00206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għall-Vokazzjonijiet </a:t>
            </a:r>
            <a:endParaRPr lang="mt-MT" sz="15000" b="1" i="0" dirty="0">
              <a:solidFill>
                <a:srgbClr val="1A1A1A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1507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4, 8-12</a:t>
            </a: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F’dak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Pietru, </a:t>
            </a:r>
            <a:r>
              <a:rPr lang="en-US" altLang="en-US" sz="16000" dirty="0" err="1">
                <a:latin typeface="Times New Roman" pitchFamily="18" charset="0"/>
              </a:rPr>
              <a:t>mimli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s-</a:t>
            </a:r>
            <a:r>
              <a:rPr lang="en-US" altLang="en-US" sz="16000" dirty="0" err="1">
                <a:latin typeface="Times New Roman" pitchFamily="18" charset="0"/>
              </a:rPr>
              <a:t>Santu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wieġeb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xjuħ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intom illum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tistħarrġuna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wieħed marid, u biex dan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fieq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6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kollu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jekk dan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quddiemkom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qawwi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ġara bis-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Ġesù Kristu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Nazaret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intom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sallabtuh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Alla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qajmu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3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Ġesù hu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intom,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warrabtu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 saret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F’ħadd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hemm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2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1208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imkien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hemm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mogħti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lill-bnedmin li bih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8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36362"/>
            <a:ext cx="22538504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tax-xewka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għal dejjem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tiskenn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fil-Mulej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tittama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tiskenn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fil-Mulej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tittama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4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tax-xewka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35298"/>
            <a:ext cx="2268252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weġibtni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kont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endParaRPr lang="en-US" altLang="en-US" sz="160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saret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1274149"/>
            <a:ext cx="2268252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99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tax-xewka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Inberkukom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dar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0" y="1273355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tiegħi, 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mt-MT" altLang="en-US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inkabbar</a:t>
            </a:r>
            <a:endParaRPr lang="en-US" altLang="en-US" sz="160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909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-25549" y="3735568"/>
            <a:ext cx="23399749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għal dejjem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3209109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il-ġebla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tax-xewka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3107951"/>
            <a:ext cx="22754528" cy="6384086"/>
          </a:xfrm>
        </p:spPr>
        <p:txBody>
          <a:bodyPr anchor="t"/>
          <a:lstStyle/>
          <a:p>
            <a:pPr eaLnBrk="1" hangingPunct="1"/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b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Ġw 3, 1-2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74149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Għeżież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araw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b’liema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għożża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ħabbna</a:t>
            </a:r>
            <a:r>
              <a:rPr lang="en-US" altLang="en-US" sz="16000" dirty="0">
                <a:latin typeface="Times New Roman" pitchFamily="18" charset="0"/>
              </a:rPr>
              <a:t> l-Missier; </a:t>
            </a:r>
            <a:r>
              <a:rPr lang="en-US" altLang="en-US" sz="16000" dirty="0" err="1">
                <a:latin typeface="Times New Roman" pitchFamily="18" charset="0"/>
              </a:rPr>
              <a:t>nistgħu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nissejħu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wlied</a:t>
            </a:r>
            <a:r>
              <a:rPr lang="en-US" altLang="en-US" sz="16000" dirty="0">
                <a:latin typeface="Times New Roman" pitchFamily="18" charset="0"/>
              </a:rPr>
              <a:t> Alla, u </a:t>
            </a:r>
            <a:r>
              <a:rPr lang="en-US" altLang="en-US" sz="16000" dirty="0" err="1">
                <a:latin typeface="Times New Roman" pitchFamily="18" charset="0"/>
              </a:rPr>
              <a:t>hekk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tassew</a:t>
            </a:r>
            <a:r>
              <a:rPr lang="en-US" alt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033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07306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Għalhekk id-</a:t>
            </a:r>
            <a:r>
              <a:rPr lang="en-US" altLang="en-US" sz="16000" dirty="0" err="1">
                <a:latin typeface="Times New Roman" pitchFamily="18" charset="0"/>
              </a:rPr>
              <a:t>dinja</a:t>
            </a:r>
            <a:r>
              <a:rPr lang="en-US" altLang="en-US" sz="16000" dirty="0">
                <a:latin typeface="Times New Roman" pitchFamily="18" charset="0"/>
              </a:rPr>
              <a:t> ma </a:t>
            </a:r>
            <a:r>
              <a:rPr lang="en-US" altLang="en-US" sz="16000" dirty="0" err="1">
                <a:latin typeface="Times New Roman" pitchFamily="18" charset="0"/>
              </a:rPr>
              <a:t>tagħrafniex</a:t>
            </a:r>
            <a:r>
              <a:rPr lang="en-US" altLang="en-US" sz="16000" dirty="0">
                <a:latin typeface="Times New Roman" pitchFamily="18" charset="0"/>
              </a:rPr>
              <a:t>, għax ma </a:t>
            </a:r>
            <a:r>
              <a:rPr lang="en-US" altLang="en-US" sz="16000" dirty="0" err="1">
                <a:latin typeface="Times New Roman" pitchFamily="18" charset="0"/>
              </a:rPr>
              <a:t>għarfitx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Għeżież</a:t>
            </a:r>
            <a:r>
              <a:rPr lang="en-US" altLang="en-US" sz="16000" dirty="0">
                <a:latin typeface="Times New Roman" pitchFamily="18" charset="0"/>
              </a:rPr>
              <a:t>, issa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wlied</a:t>
            </a:r>
            <a:r>
              <a:rPr lang="en-US" altLang="en-US" sz="16000" dirty="0">
                <a:latin typeface="Times New Roman" pitchFamily="18" charset="0"/>
              </a:rPr>
              <a:t> Alla, </a:t>
            </a:r>
          </a:p>
        </p:txBody>
      </p:sp>
    </p:spTree>
    <p:extLst>
      <p:ext uri="{BB962C8B-B14F-4D97-AF65-F5344CB8AC3E}">
        <p14:creationId xmlns:p14="http://schemas.microsoft.com/office/powerpoint/2010/main" val="114350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07306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imma </a:t>
            </a:r>
            <a:r>
              <a:rPr lang="en-US" altLang="en-US" sz="16000" dirty="0" err="1">
                <a:latin typeface="Times New Roman" pitchFamily="18" charset="0"/>
              </a:rPr>
              <a:t>x’se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nkunu</a:t>
            </a:r>
            <a:r>
              <a:rPr lang="en-US" altLang="en-US" sz="16000" dirty="0">
                <a:latin typeface="Times New Roman" pitchFamily="18" charset="0"/>
              </a:rPr>
              <a:t> ’l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mhuwiex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irrivelat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lilna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Madankollu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nafu</a:t>
            </a:r>
            <a:r>
              <a:rPr lang="en-US" altLang="en-US" sz="16000" dirty="0">
                <a:latin typeface="Times New Roman" pitchFamily="18" charset="0"/>
              </a:rPr>
              <a:t> li meta </a:t>
            </a:r>
            <a:r>
              <a:rPr lang="en-US" altLang="en-US" sz="16000" dirty="0" err="1">
                <a:latin typeface="Times New Roman" pitchFamily="18" charset="0"/>
              </a:rPr>
              <a:t>jidher</a:t>
            </a:r>
            <a:r>
              <a:rPr lang="en-US" altLang="en-US" sz="16000" dirty="0">
                <a:latin typeface="Times New Roman" pitchFamily="18" charset="0"/>
              </a:rPr>
              <a:t> hu,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nkunu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bħalu</a:t>
            </a:r>
            <a:r>
              <a:rPr lang="en-US" altLang="en-US" sz="16000" spc="-300" dirty="0">
                <a:latin typeface="Times New Roman" pitchFamily="18" charset="0"/>
              </a:rPr>
              <a:t>, għax </a:t>
            </a:r>
            <a:r>
              <a:rPr lang="en-US" altLang="en-US" sz="16000" spc="-300" dirty="0" err="1">
                <a:latin typeface="Times New Roman" pitchFamily="18" charset="0"/>
              </a:rPr>
              <a:t>narawh</a:t>
            </a:r>
            <a:r>
              <a:rPr lang="en-US" altLang="en-US" sz="16000" spc="-300" dirty="0">
                <a:latin typeface="Times New Roman" pitchFamily="18" charset="0"/>
              </a:rPr>
              <a:t> kif </a:t>
            </a:r>
            <a:r>
              <a:rPr lang="en-US" altLang="en-US" sz="16000" spc="-300" dirty="0" err="1">
                <a:latin typeface="Times New Roman" pitchFamily="18" charset="0"/>
              </a:rPr>
              <a:t>inhu</a:t>
            </a:r>
            <a:r>
              <a:rPr lang="en-US" altLang="en-US" sz="16000" spc="-3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461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8038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r-ragħaj it-tajjeb, jgħid il-Mulej;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 nagħraf in-nagħaġ tiegħi,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3736362"/>
            <a:ext cx="22394488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n-nagħaġ tiegħi jagħrfu lili.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27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10, 11-18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4966674"/>
            <a:ext cx="22719547" cy="26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jagħti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mikri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58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 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mhumiex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lupu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jaħrab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lupu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jaħtafhom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jxerridhom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55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5255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Mikri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jħabbilx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71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u 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jagħrfu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bħalma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-Missier;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75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Għandi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mhumiex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dan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maqjel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24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jeħtieġ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niġbor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jkun hemm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wieħed.</a:t>
            </a:r>
          </a:p>
        </p:txBody>
      </p:sp>
    </p:spTree>
    <p:extLst>
      <p:ext uri="{BB962C8B-B14F-4D97-AF65-F5344CB8AC3E}">
        <p14:creationId xmlns:p14="http://schemas.microsoft.com/office/powerpoint/2010/main" val="4163980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l-Missier,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ħajti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neħodha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jeħodhieli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iżda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66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għandi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neħodha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din hi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93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1582</TotalTime>
  <Words>917</Words>
  <Application>Microsoft Office PowerPoint</Application>
  <PresentationFormat>Custom</PresentationFormat>
  <Paragraphs>141</Paragraphs>
  <Slides>61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61</vt:i4>
      </vt:variant>
    </vt:vector>
  </HeadingPairs>
  <TitlesOfParts>
    <vt:vector size="82" baseType="lpstr">
      <vt:lpstr>Calibri</vt:lpstr>
      <vt:lpstr>Times New Roman</vt:lpstr>
      <vt:lpstr>Wingdings 2</vt:lpstr>
      <vt:lpstr>Wingdings</vt:lpstr>
      <vt:lpstr>Arial</vt:lpstr>
      <vt:lpstr>Maltese Times Roman</vt:lpstr>
      <vt:lpstr>Consolas</vt:lpstr>
      <vt:lpstr>Wingdings 3</vt:lpstr>
      <vt:lpstr>Franklin Gothic Book</vt:lpstr>
      <vt:lpstr>Corbel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4, 8-12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Ġwann Appostlu 1 Ġw 3, 1-2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150</cp:revision>
  <dcterms:created xsi:type="dcterms:W3CDTF">2008-12-28T11:50:57Z</dcterms:created>
  <dcterms:modified xsi:type="dcterms:W3CDTF">2024-03-26T06:16:07Z</dcterms:modified>
</cp:coreProperties>
</file>