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  <p:sldMasterId id="2147484304" r:id="rId10"/>
    <p:sldMasterId id="2147484308" r:id="rId11"/>
  </p:sldMasterIdLst>
  <p:notesMasterIdLst>
    <p:notesMasterId r:id="rId79"/>
  </p:notesMasterIdLst>
  <p:sldIdLst>
    <p:sldId id="1129" r:id="rId12"/>
    <p:sldId id="1072" r:id="rId13"/>
    <p:sldId id="966" r:id="rId14"/>
    <p:sldId id="1084" r:id="rId15"/>
    <p:sldId id="967" r:id="rId16"/>
    <p:sldId id="968" r:id="rId17"/>
    <p:sldId id="969" r:id="rId18"/>
    <p:sldId id="970" r:id="rId19"/>
    <p:sldId id="1071" r:id="rId20"/>
    <p:sldId id="371" r:id="rId21"/>
    <p:sldId id="292" r:id="rId22"/>
    <p:sldId id="719" r:id="rId23"/>
    <p:sldId id="1142" r:id="rId24"/>
    <p:sldId id="1143" r:id="rId25"/>
    <p:sldId id="1144" r:id="rId26"/>
    <p:sldId id="1145" r:id="rId27"/>
    <p:sldId id="1146" r:id="rId28"/>
    <p:sldId id="1147" r:id="rId29"/>
    <p:sldId id="1148" r:id="rId30"/>
    <p:sldId id="1149" r:id="rId31"/>
    <p:sldId id="293" r:id="rId32"/>
    <p:sldId id="294" r:id="rId33"/>
    <p:sldId id="273" r:id="rId34"/>
    <p:sldId id="1150" r:id="rId35"/>
    <p:sldId id="287" r:id="rId36"/>
    <p:sldId id="274" r:id="rId37"/>
    <p:sldId id="1151" r:id="rId38"/>
    <p:sldId id="879" r:id="rId39"/>
    <p:sldId id="315" r:id="rId40"/>
    <p:sldId id="1152" r:id="rId41"/>
    <p:sldId id="880" r:id="rId42"/>
    <p:sldId id="803" r:id="rId43"/>
    <p:sldId id="884" r:id="rId44"/>
    <p:sldId id="1153" r:id="rId45"/>
    <p:sldId id="1154" r:id="rId46"/>
    <p:sldId id="1155" r:id="rId47"/>
    <p:sldId id="1156" r:id="rId48"/>
    <p:sldId id="1157" r:id="rId49"/>
    <p:sldId id="1158" r:id="rId50"/>
    <p:sldId id="808" r:id="rId51"/>
    <p:sldId id="787" r:id="rId52"/>
    <p:sldId id="295" r:id="rId53"/>
    <p:sldId id="788" r:id="rId54"/>
    <p:sldId id="296" r:id="rId55"/>
    <p:sldId id="1159" r:id="rId56"/>
    <p:sldId id="277" r:id="rId57"/>
    <p:sldId id="1160" r:id="rId58"/>
    <p:sldId id="1161" r:id="rId59"/>
    <p:sldId id="1162" r:id="rId60"/>
    <p:sldId id="1163" r:id="rId61"/>
    <p:sldId id="1164" r:id="rId62"/>
    <p:sldId id="1165" r:id="rId63"/>
    <p:sldId id="1166" r:id="rId64"/>
    <p:sldId id="1167" r:id="rId65"/>
    <p:sldId id="618" r:id="rId66"/>
    <p:sldId id="299" r:id="rId67"/>
    <p:sldId id="1073" r:id="rId68"/>
    <p:sldId id="1074" r:id="rId69"/>
    <p:sldId id="1075" r:id="rId70"/>
    <p:sldId id="1076" r:id="rId71"/>
    <p:sldId id="1077" r:id="rId72"/>
    <p:sldId id="1078" r:id="rId73"/>
    <p:sldId id="1079" r:id="rId74"/>
    <p:sldId id="1080" r:id="rId75"/>
    <p:sldId id="1081" r:id="rId76"/>
    <p:sldId id="1082" r:id="rId77"/>
    <p:sldId id="1083" r:id="rId78"/>
  </p:sldIdLst>
  <p:sldSz cx="23399750" cy="12599988"/>
  <p:notesSz cx="6858000" cy="9144000"/>
  <p:embeddedFontLst>
    <p:embeddedFont>
      <p:font typeface="Consolas" panose="020B0609020204030204" pitchFamily="49" charset="0"/>
      <p:regular r:id="rId80"/>
      <p:bold r:id="rId81"/>
      <p:italic r:id="rId82"/>
      <p:boldItalic r:id="rId83"/>
    </p:embeddedFont>
    <p:embeddedFont>
      <p:font typeface="Corbel" panose="020B0503020204020204" pitchFamily="34" charset="0"/>
      <p:regular r:id="rId84"/>
      <p:bold r:id="rId85"/>
      <p:italic r:id="rId86"/>
      <p:boldItalic r:id="rId87"/>
    </p:embeddedFont>
    <p:embeddedFont>
      <p:font typeface="Franklin Gothic Book" panose="020B0503020102020204" pitchFamily="34" charset="0"/>
      <p:regular r:id="rId88"/>
      <p:italic r:id="rId89"/>
    </p:embeddedFont>
    <p:embeddedFont>
      <p:font typeface="Maltese Times Roman" panose="02027200000000000000"/>
      <p:regular r:id="rId90"/>
      <p:bold r:id="rId91"/>
      <p:italic r:id="rId92"/>
      <p:boldItalic r:id="rId93"/>
    </p:embeddedFont>
    <p:embeddedFont>
      <p:font typeface="Wingdings 2" panose="05020102010507070707" pitchFamily="18" charset="2"/>
      <p:regular r:id="rId94"/>
    </p:embeddedFont>
    <p:embeddedFont>
      <p:font typeface="Wingdings 3" panose="05040102010807070707" pitchFamily="18" charset="2"/>
      <p:regular r:id="rId9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400"/>
    <a:srgbClr val="663300"/>
    <a:srgbClr val="003300"/>
    <a:srgbClr val="006600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711" autoAdjust="0"/>
  </p:normalViewPr>
  <p:slideViewPr>
    <p:cSldViewPr>
      <p:cViewPr varScale="1">
        <p:scale>
          <a:sx n="39" d="100"/>
          <a:sy n="39" d="100"/>
        </p:scale>
        <p:origin x="102" y="666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11.fntdata"/><Relationship Id="rId95" Type="http://schemas.openxmlformats.org/officeDocument/2006/relationships/font" Target="fonts/font16.fntdata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font" Target="fonts/font15.fntdata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font" Target="fonts/font8.fntdata"/><Relationship Id="rId61" Type="http://schemas.openxmlformats.org/officeDocument/2006/relationships/slide" Target="slides/slide50.xml"/><Relationship Id="rId82" Type="http://schemas.openxmlformats.org/officeDocument/2006/relationships/font" Target="fonts/font3.fntdata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font" Target="fonts/font14.fntdata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0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0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8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11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1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66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0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66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5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72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2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6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8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0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2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4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6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98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540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31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861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541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859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958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742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652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3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5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202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374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59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5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40000"/>
            <a:ext cx="21059775" cy="8315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22148-D1C5-45C5-A77B-995C194A19E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6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6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5873-7715-4B14-B60C-EB96523F46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</p:sldLayoutIdLst>
  <p:txStyles>
    <p:titleStyle>
      <a:lvl1pPr algn="ctr" defTabSz="2240006" rtl="0" eaLnBrk="1" latinLnBrk="0" hangingPunct="1">
        <a:spcBef>
          <a:spcPct val="0"/>
        </a:spcBef>
        <a:buNone/>
        <a:defRPr sz="10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0002" indent="-840002" algn="l" defTabSz="2240006" rtl="0" eaLnBrk="1" latinLnBrk="0" hangingPunct="1">
        <a:spcBef>
          <a:spcPct val="20000"/>
        </a:spcBef>
        <a:buFont typeface="Arial" pitchFamily="34" charset="0"/>
        <a:buChar char="•"/>
        <a:defRPr sz="7839" kern="1200">
          <a:solidFill>
            <a:schemeClr val="tx1"/>
          </a:solidFill>
          <a:latin typeface="+mn-lt"/>
          <a:ea typeface="+mn-ea"/>
          <a:cs typeface="+mn-cs"/>
        </a:defRPr>
      </a:lvl1pPr>
      <a:lvl2pPr marL="1820005" indent="-700002" algn="l" defTabSz="2240006" rtl="0" eaLnBrk="1" latinLnBrk="0" hangingPunct="1">
        <a:spcBef>
          <a:spcPct val="20000"/>
        </a:spcBef>
        <a:buFont typeface="Arial" pitchFamily="34" charset="0"/>
        <a:buChar char="–"/>
        <a:defRPr sz="6859" kern="1200">
          <a:solidFill>
            <a:schemeClr val="tx1"/>
          </a:solidFill>
          <a:latin typeface="+mn-lt"/>
          <a:ea typeface="+mn-ea"/>
          <a:cs typeface="+mn-cs"/>
        </a:defRPr>
      </a:lvl2pPr>
      <a:lvl3pPr marL="2800007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3920010" indent="-560001" algn="l" defTabSz="2240006" rtl="0" eaLnBrk="1" latinLnBrk="0" hangingPunct="1">
        <a:spcBef>
          <a:spcPct val="20000"/>
        </a:spcBef>
        <a:buFont typeface="Arial" pitchFamily="34" charset="0"/>
        <a:buChar char="–"/>
        <a:defRPr sz="4899" kern="1200">
          <a:solidFill>
            <a:schemeClr val="tx1"/>
          </a:solidFill>
          <a:latin typeface="+mn-lt"/>
          <a:ea typeface="+mn-ea"/>
          <a:cs typeface="+mn-cs"/>
        </a:defRPr>
      </a:lvl4pPr>
      <a:lvl5pPr marL="5040013" indent="-560001" algn="l" defTabSz="2240006" rtl="0" eaLnBrk="1" latinLnBrk="0" hangingPunct="1">
        <a:spcBef>
          <a:spcPct val="20000"/>
        </a:spcBef>
        <a:buFont typeface="Arial" pitchFamily="34" charset="0"/>
        <a:buChar char="»"/>
        <a:defRPr sz="4899" kern="1200">
          <a:solidFill>
            <a:schemeClr val="tx1"/>
          </a:solidFill>
          <a:latin typeface="+mn-lt"/>
          <a:ea typeface="+mn-ea"/>
          <a:cs typeface="+mn-cs"/>
        </a:defRPr>
      </a:lvl5pPr>
      <a:lvl6pPr marL="6160016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6pPr>
      <a:lvl7pPr marL="7280018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7pPr>
      <a:lvl8pPr marL="8400021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8pPr>
      <a:lvl9pPr marL="9520024" indent="-560001" algn="l" defTabSz="2240006" rtl="0" eaLnBrk="1" latinLnBrk="0" hangingPunct="1">
        <a:spcBef>
          <a:spcPct val="20000"/>
        </a:spcBef>
        <a:buFont typeface="Arial" pitchFamily="34" charset="0"/>
        <a:buChar char="•"/>
        <a:defRPr sz="4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12000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2pPr>
      <a:lvl3pPr marL="2240006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360009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4pPr>
      <a:lvl5pPr marL="4480011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5pPr>
      <a:lvl6pPr marL="5600014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6pPr>
      <a:lvl7pPr marL="6720017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7pPr>
      <a:lvl8pPr marL="7840020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8pPr>
      <a:lvl9pPr marL="8960023" algn="l" defTabSz="2240006" rtl="0" eaLnBrk="1" latinLnBrk="0" hangingPunct="1">
        <a:defRPr sz="44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4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3/26/2024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B09BB-FE9E-2805-D0C8-BA786D556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" y="-1494664"/>
            <a:ext cx="23386354" cy="15590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D9891-6B03-8A3F-33A9-90DE4F4723A3}"/>
              </a:ext>
            </a:extLst>
          </p:cNvPr>
          <p:cNvSpPr txBox="1"/>
          <p:nvPr/>
        </p:nvSpPr>
        <p:spPr>
          <a:xfrm>
            <a:off x="-1333573" y="7118057"/>
            <a:ext cx="240132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t-MT" sz="16000" b="1" i="1" spc="-300" dirty="0">
                <a:solidFill>
                  <a:schemeClr val="bg1"/>
                </a:solidFill>
                <a:effectLst>
                  <a:glow rad="177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d-dielja, </a:t>
            </a:r>
          </a:p>
          <a:p>
            <a:pPr algn="ctr"/>
            <a:r>
              <a:rPr lang="mt-MT" sz="16000" b="1" i="1" spc="-300" dirty="0">
                <a:solidFill>
                  <a:schemeClr val="bg1"/>
                </a:solidFill>
                <a:effectLst>
                  <a:glow rad="1778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 il-friegħi</a:t>
            </a:r>
            <a:endParaRPr lang="mt-MT" sz="16000" b="1" i="0" dirty="0">
              <a:solidFill>
                <a:schemeClr val="bg1"/>
              </a:solidFill>
              <a:effectLst>
                <a:glow rad="177800">
                  <a:schemeClr val="tx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Jesus the true vine in John 15 | Psephizo">
            <a:extLst>
              <a:ext uri="{FF2B5EF4-FFF2-40B4-BE49-F238E27FC236}">
                <a16:creationId xmlns:a16="http://schemas.microsoft.com/office/drawing/2014/main" id="{994E2E8F-AE3A-1721-BF80-570A1838A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47475" y="614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t-MT"/>
          </a:p>
        </p:txBody>
      </p:sp>
      <p:sp>
        <p:nvSpPr>
          <p:cNvPr id="3" name="AutoShape 4" descr="Jesus the true vine in John 15 | Psephizo">
            <a:extLst>
              <a:ext uri="{FF2B5EF4-FFF2-40B4-BE49-F238E27FC236}">
                <a16:creationId xmlns:a16="http://schemas.microsoft.com/office/drawing/2014/main" id="{F61659C3-A27B-5AC4-329D-4846904BF8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99875" y="629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066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3091507"/>
            <a:ext cx="20609135" cy="6418561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Atti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9, 26-31</a:t>
            </a:r>
            <a:b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</a:br>
            <a:b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</a:b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F’dak </a:t>
            </a:r>
            <a:r>
              <a:rPr lang="en-US" altLang="en-US" sz="16000" dirty="0" err="1">
                <a:latin typeface="Times New Roman" pitchFamily="18" charset="0"/>
              </a:rPr>
              <a:t>iż-żmien</a:t>
            </a:r>
            <a:r>
              <a:rPr lang="en-US" altLang="en-US" sz="16000" dirty="0">
                <a:latin typeface="Times New Roman" pitchFamily="18" charset="0"/>
              </a:rPr>
              <a:t>, meta </a:t>
            </a:r>
            <a:r>
              <a:rPr lang="en-US" altLang="en-US" sz="16000" dirty="0" err="1">
                <a:latin typeface="Times New Roman" pitchFamily="18" charset="0"/>
              </a:rPr>
              <a:t>Sawl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wasal</a:t>
            </a:r>
            <a:r>
              <a:rPr lang="en-US" altLang="en-US" sz="16000" dirty="0">
                <a:latin typeface="Times New Roman" pitchFamily="18" charset="0"/>
              </a:rPr>
              <a:t> Ġerusalemm </a:t>
            </a:r>
            <a:r>
              <a:rPr lang="en-US" altLang="en-US" sz="16000" dirty="0" err="1">
                <a:latin typeface="Times New Roman" pitchFamily="18" charset="0"/>
              </a:rPr>
              <a:t>beda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jfittex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jissieħeb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mad-</a:t>
            </a:r>
            <a:r>
              <a:rPr lang="en-US" altLang="en-US" sz="16000" dirty="0" err="1">
                <a:latin typeface="Times New Roman" pitchFamily="18" charset="0"/>
              </a:rPr>
              <a:t>dixxipli</a:t>
            </a:r>
            <a:r>
              <a:rPr lang="en-US" altLang="en-US" sz="16000" dirty="0">
                <a:latin typeface="Times New Roman" pitchFamily="18" charset="0"/>
              </a:rPr>
              <a:t>. Imma </a:t>
            </a:r>
            <a:r>
              <a:rPr lang="en-US" altLang="en-US" sz="16000" dirty="0" err="1">
                <a:latin typeface="Times New Roman" pitchFamily="18" charset="0"/>
              </a:rPr>
              <a:t>lkoll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jib</a:t>
            </a:r>
            <a:r>
              <a:rPr lang="mt-MT" altLang="en-US" sz="16000" dirty="0">
                <a:latin typeface="Times New Roman" pitchFamily="18" charset="0"/>
              </a:rPr>
              <a:t>ż</a:t>
            </a:r>
            <a:r>
              <a:rPr lang="en-US" altLang="en-US" sz="16000" dirty="0" err="1">
                <a:latin typeface="Times New Roman" pitchFamily="18" charset="0"/>
              </a:rPr>
              <a:t>għu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minnu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għax ma </a:t>
            </a:r>
            <a:r>
              <a:rPr lang="en-US" altLang="en-US" sz="16000" dirty="0" err="1">
                <a:latin typeface="Times New Roman" pitchFamily="18" charset="0"/>
              </a:rPr>
              <a:t>kinux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emmnu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tassew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ikkonverta</a:t>
            </a:r>
            <a:r>
              <a:rPr lang="en-US" altLang="en-US" sz="16000" dirty="0">
                <a:latin typeface="Times New Roman" pitchFamily="18" charset="0"/>
              </a:rPr>
              <a:t>. Imbagħad Barnaba </a:t>
            </a:r>
            <a:r>
              <a:rPr lang="en-US" altLang="en-US" sz="16000" dirty="0" err="1">
                <a:latin typeface="Times New Roman" pitchFamily="18" charset="0"/>
              </a:rPr>
              <a:t>qabdu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ħadu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miegħu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għand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appostli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6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5255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Hu </a:t>
            </a:r>
            <a:r>
              <a:rPr lang="en-US" altLang="en-US" sz="16000" dirty="0" err="1">
                <a:latin typeface="Times New Roman" pitchFamily="18" charset="0"/>
              </a:rPr>
              <a:t>qalilhom</a:t>
            </a:r>
            <a:r>
              <a:rPr lang="en-US" altLang="en-US" sz="16000" dirty="0">
                <a:latin typeface="Times New Roman" pitchFamily="18" charset="0"/>
              </a:rPr>
              <a:t> kif </a:t>
            </a:r>
            <a:r>
              <a:rPr lang="en-US" altLang="en-US" sz="16000" dirty="0" err="1">
                <a:latin typeface="Times New Roman" pitchFamily="18" charset="0"/>
              </a:rPr>
              <a:t>Sawl</a:t>
            </a:r>
            <a:r>
              <a:rPr lang="en-US" altLang="en-US" sz="16000" dirty="0">
                <a:latin typeface="Times New Roman" pitchFamily="18" charset="0"/>
              </a:rPr>
              <a:t> kien </a:t>
            </a:r>
            <a:r>
              <a:rPr lang="en-US" altLang="en-US" sz="16000" dirty="0" err="1">
                <a:latin typeface="Times New Roman" pitchFamily="18" charset="0"/>
              </a:rPr>
              <a:t>ra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lill</a:t>
            </a:r>
            <a:r>
              <a:rPr lang="en-US" altLang="en-US" sz="16000" dirty="0">
                <a:latin typeface="Times New Roman" pitchFamily="18" charset="0"/>
              </a:rPr>
              <a:t>-Mulej fit-</a:t>
            </a:r>
            <a:r>
              <a:rPr lang="en-US" altLang="en-US" sz="16000" dirty="0" err="1">
                <a:latin typeface="Times New Roman" pitchFamily="18" charset="0"/>
              </a:rPr>
              <a:t>triq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semgħu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jkellmu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8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44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kif </a:t>
            </a:r>
            <a:r>
              <a:rPr lang="en-US" altLang="en-US" sz="16000" dirty="0" err="1">
                <a:latin typeface="Times New Roman" pitchFamily="18" charset="0"/>
              </a:rPr>
              <a:t>f’Damasku</a:t>
            </a:r>
            <a:r>
              <a:rPr lang="en-US" altLang="en-US" sz="16000" dirty="0">
                <a:latin typeface="Times New Roman" pitchFamily="18" charset="0"/>
              </a:rPr>
              <a:t> kien </a:t>
            </a:r>
            <a:r>
              <a:rPr lang="en-US" altLang="en-US" sz="16000" dirty="0" err="1">
                <a:latin typeface="Times New Roman" pitchFamily="18" charset="0"/>
              </a:rPr>
              <a:t>tkellem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b’wiċċu</a:t>
            </a:r>
            <a:r>
              <a:rPr lang="en-US" altLang="en-US" sz="16000" dirty="0">
                <a:latin typeface="Times New Roman" pitchFamily="18" charset="0"/>
              </a:rPr>
              <a:t> minn </a:t>
            </a:r>
            <a:r>
              <a:rPr lang="en-US" altLang="en-US" sz="16000" dirty="0" err="1">
                <a:latin typeface="Times New Roman" pitchFamily="18" charset="0"/>
              </a:rPr>
              <a:t>quddiem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fl-isem</a:t>
            </a:r>
            <a:r>
              <a:rPr lang="en-US" altLang="en-US" sz="16000" dirty="0">
                <a:latin typeface="Times New Roman" pitchFamily="18" charset="0"/>
              </a:rPr>
              <a:t> ta’ Ġesù.</a:t>
            </a:r>
          </a:p>
        </p:txBody>
      </p:sp>
    </p:spTree>
    <p:extLst>
      <p:ext uri="{BB962C8B-B14F-4D97-AF65-F5344CB8AC3E}">
        <p14:creationId xmlns:p14="http://schemas.microsoft.com/office/powerpoint/2010/main" val="375589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Għalhekk </a:t>
            </a:r>
            <a:r>
              <a:rPr lang="en-US" altLang="en-US" sz="16000" dirty="0" err="1">
                <a:latin typeface="Times New Roman" pitchFamily="18" charset="0"/>
              </a:rPr>
              <a:t>Sawl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baqa</a:t>
            </a:r>
            <a:r>
              <a:rPr lang="en-US" altLang="en-US" sz="16000" dirty="0">
                <a:latin typeface="Times New Roman" pitchFamily="18" charset="0"/>
              </a:rPr>
              <a:t>’ </a:t>
            </a:r>
            <a:r>
              <a:rPr lang="en-US" altLang="en-US" sz="16000" dirty="0" err="1">
                <a:latin typeface="Times New Roman" pitchFamily="18" charset="0"/>
              </a:rPr>
              <a:t>magħhom</a:t>
            </a:r>
            <a:r>
              <a:rPr lang="en-US" altLang="en-US" sz="16000" dirty="0">
                <a:latin typeface="Times New Roman" pitchFamily="18" charset="0"/>
              </a:rPr>
              <a:t>, dieħel u </a:t>
            </a:r>
            <a:r>
              <a:rPr lang="en-US" altLang="en-US" sz="16000" dirty="0" err="1">
                <a:latin typeface="Times New Roman" pitchFamily="18" charset="0"/>
              </a:rPr>
              <a:t>ħiereġ</a:t>
            </a:r>
            <a:r>
              <a:rPr lang="en-US" altLang="en-US" sz="16000" dirty="0">
                <a:latin typeface="Times New Roman" pitchFamily="18" charset="0"/>
              </a:rPr>
              <a:t> Ġerusalemm, u kien jitkellem </a:t>
            </a:r>
            <a:r>
              <a:rPr lang="en-US" altLang="en-US" sz="16000" dirty="0" err="1">
                <a:latin typeface="Times New Roman" pitchFamily="18" charset="0"/>
              </a:rPr>
              <a:t>bil-miftuħ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f’isem</a:t>
            </a:r>
            <a:r>
              <a:rPr lang="en-US" altLang="en-US" sz="16000" dirty="0">
                <a:latin typeface="Times New Roman" pitchFamily="18" charset="0"/>
              </a:rPr>
              <a:t> il-Mulej.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88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Kien </a:t>
            </a:r>
            <a:r>
              <a:rPr lang="en-US" altLang="en-US" sz="16000" dirty="0" err="1">
                <a:latin typeface="Times New Roman" pitchFamily="18" charset="0"/>
              </a:rPr>
              <a:t>jitħaddet</a:t>
            </a:r>
            <a:r>
              <a:rPr lang="en-US" altLang="en-US" sz="16000" dirty="0">
                <a:latin typeface="Times New Roman" pitchFamily="18" charset="0"/>
              </a:rPr>
              <a:t> mal-</a:t>
            </a:r>
            <a:r>
              <a:rPr lang="en-US" altLang="en-US" sz="16000" dirty="0" err="1">
                <a:latin typeface="Times New Roman" pitchFamily="18" charset="0"/>
              </a:rPr>
              <a:t>Lhud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Griegi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jiddiskuti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magħhom</a:t>
            </a:r>
            <a:r>
              <a:rPr lang="en-US" altLang="en-US" sz="16000" dirty="0">
                <a:latin typeface="Times New Roman" pitchFamily="18" charset="0"/>
              </a:rPr>
              <a:t>; iżda huma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jfittxu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joqtluh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90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Meta l-aħwa </a:t>
            </a:r>
            <a:r>
              <a:rPr lang="en-US" altLang="en-US" sz="16000" dirty="0" err="1">
                <a:latin typeface="Times New Roman" pitchFamily="18" charset="0"/>
              </a:rPr>
              <a:t>saru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jafu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b’dan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niżżluh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lejn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Ċesarija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bagħtuh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Tarsu</a:t>
            </a:r>
            <a:r>
              <a:rPr lang="en-US" altLang="en-US" sz="16000" dirty="0">
                <a:latin typeface="Times New Roman" pitchFamily="18" charset="0"/>
              </a:rPr>
              <a:t>. Il-</a:t>
            </a:r>
            <a:r>
              <a:rPr lang="en-US" altLang="en-US" sz="16000" dirty="0" err="1">
                <a:latin typeface="Times New Roman" pitchFamily="18" charset="0"/>
              </a:rPr>
              <a:t>Knisja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kienet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fis-sliem</a:t>
            </a:r>
            <a:r>
              <a:rPr lang="en-US" altLang="en-US" sz="16000" dirty="0">
                <a:latin typeface="Times New Roman" pitchFamily="18" charset="0"/>
              </a:rPr>
              <a:t> fil-</a:t>
            </a:r>
            <a:r>
              <a:rPr lang="en-US" altLang="en-US" sz="16000" dirty="0" err="1">
                <a:latin typeface="Times New Roman" pitchFamily="18" charset="0"/>
              </a:rPr>
              <a:t>Lhudija</a:t>
            </a:r>
            <a:r>
              <a:rPr lang="en-US" altLang="en-US" sz="16000" dirty="0">
                <a:latin typeface="Times New Roman" pitchFamily="18" charset="0"/>
              </a:rPr>
              <a:t> u l-</a:t>
            </a:r>
            <a:r>
              <a:rPr lang="en-US" altLang="en-US" sz="16000" dirty="0" err="1">
                <a:latin typeface="Times New Roman" pitchFamily="18" charset="0"/>
              </a:rPr>
              <a:t>Galilija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8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s-</a:t>
            </a:r>
            <a:r>
              <a:rPr lang="en-US" altLang="en-US" sz="16000" dirty="0" err="1">
                <a:latin typeface="Times New Roman" pitchFamily="18" charset="0"/>
              </a:rPr>
              <a:t>Samarija</a:t>
            </a:r>
            <a:r>
              <a:rPr lang="en-US" altLang="en-US" sz="16000" dirty="0">
                <a:latin typeface="Times New Roman" pitchFamily="18" charset="0"/>
              </a:rPr>
              <a:t> kollha; </a:t>
            </a:r>
            <a:r>
              <a:rPr lang="en-US" altLang="en-US" sz="16000" dirty="0" err="1">
                <a:latin typeface="Times New Roman" pitchFamily="18" charset="0"/>
              </a:rPr>
              <a:t>kienet</a:t>
            </a:r>
            <a:r>
              <a:rPr lang="en-US" altLang="en-US" sz="16000" dirty="0">
                <a:latin typeface="Times New Roman" pitchFamily="18" charset="0"/>
              </a:rPr>
              <a:t> dejjem </a:t>
            </a:r>
            <a:r>
              <a:rPr lang="en-US" altLang="en-US" sz="16000" dirty="0" err="1">
                <a:latin typeface="Times New Roman" pitchFamily="18" charset="0"/>
              </a:rPr>
              <a:t>tikber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timxi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’l </a:t>
            </a:r>
            <a:r>
              <a:rPr lang="en-US" altLang="en-US" sz="16000" dirty="0" err="1">
                <a:latin typeface="Times New Roman" pitchFamily="18" charset="0"/>
              </a:rPr>
              <a:t>quddiem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bil</a:t>
            </a:r>
            <a:r>
              <a:rPr lang="en-US" altLang="en-US" sz="16000" dirty="0">
                <a:latin typeface="Times New Roman" pitchFamily="18" charset="0"/>
              </a:rPr>
              <a:t>-biża’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tal-Mulej,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44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tiżdied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fl-għadd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bl-</a:t>
            </a:r>
            <a:r>
              <a:rPr lang="en-US" altLang="en-US" sz="16000" dirty="0" err="1">
                <a:latin typeface="Times New Roman" pitchFamily="18" charset="0"/>
              </a:rPr>
              <a:t>għajnuna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s-</a:t>
            </a:r>
            <a:r>
              <a:rPr lang="en-US" altLang="en-US" sz="16000" dirty="0" err="1">
                <a:latin typeface="Times New Roman" pitchFamily="18" charset="0"/>
              </a:rPr>
              <a:t>Santu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08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3736362"/>
            <a:ext cx="22538504" cy="759106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nagħtik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it-tifħir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f’ġemgħa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14599" y="1273355"/>
            <a:ext cx="22970551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Irrodd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wegħdiet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dawk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fqajrin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jixbgħu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214599" y="1273355"/>
            <a:ext cx="22970551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l-Mulej dawk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jfittxuh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qalbhom għal dejjem!</a:t>
            </a:r>
          </a:p>
        </p:txBody>
      </p:sp>
    </p:spTree>
    <p:extLst>
      <p:ext uri="{BB962C8B-B14F-4D97-AF65-F5344CB8AC3E}">
        <p14:creationId xmlns:p14="http://schemas.microsoft.com/office/powerpoint/2010/main" val="3918015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4461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nagħtik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it-tifħir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f’ġemgħa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58615" y="1273355"/>
            <a:ext cx="2268252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Irrodd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wegħdiet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dawk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fqajrin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jixbgħu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58615" y="1274149"/>
            <a:ext cx="2268252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ifaħħru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l-Mulej dawk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jfittxuh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qalbhom għal dejjem!</a:t>
            </a:r>
          </a:p>
        </p:txBody>
      </p:sp>
    </p:spTree>
    <p:extLst>
      <p:ext uri="{BB962C8B-B14F-4D97-AF65-F5344CB8AC3E}">
        <p14:creationId xmlns:p14="http://schemas.microsoft.com/office/powerpoint/2010/main" val="166490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4461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nagħtik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it-tifħir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f’ġemgħa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70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2699594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jaqdi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Sidi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lin-nisel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għad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66627" y="25044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ġustizzja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lill-poplu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għad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jitwieled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l-Mulej!”</a:t>
            </a:r>
          </a:p>
        </p:txBody>
      </p:sp>
    </p:spTree>
    <p:extLst>
      <p:ext uri="{BB962C8B-B14F-4D97-AF65-F5344CB8AC3E}">
        <p14:creationId xmlns:p14="http://schemas.microsoft.com/office/powerpoint/2010/main" val="3622791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2505255"/>
            <a:ext cx="2196244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nagħtik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it-tifħir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f’ġemgħa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s-E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58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22611" y="3107951"/>
            <a:ext cx="22754528" cy="6384086"/>
          </a:xfrm>
        </p:spPr>
        <p:txBody>
          <a:bodyPr anchor="t"/>
          <a:lstStyle/>
          <a:p>
            <a:pPr eaLnBrk="1" hangingPunct="1"/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Qari mill-</a:t>
            </a:r>
            <a:r>
              <a:rPr lang="en-GB" sz="15500" b="1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Ewwel</a:t>
            </a:r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Ittra</a:t>
            </a:r>
            <a: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br>
              <a:rPr lang="en-GB" sz="155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1 Ġw 3, 18-24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-3671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Uliedi</a:t>
            </a:r>
            <a:r>
              <a:rPr lang="en-US" altLang="en-US" sz="16000" dirty="0">
                <a:latin typeface="Times New Roman" pitchFamily="18" charset="0"/>
              </a:rPr>
              <a:t>, ma </a:t>
            </a:r>
            <a:r>
              <a:rPr lang="en-US" altLang="en-US" sz="16000" dirty="0" err="1">
                <a:latin typeface="Times New Roman" pitchFamily="18" charset="0"/>
              </a:rPr>
              <a:t>nħobbux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bil-kliem</a:t>
            </a:r>
            <a:r>
              <a:rPr lang="en-US" altLang="en-US" sz="16000" dirty="0">
                <a:latin typeface="Times New Roman" pitchFamily="18" charset="0"/>
              </a:rPr>
              <a:t> u t-</a:t>
            </a:r>
            <a:r>
              <a:rPr lang="en-US" altLang="en-US" sz="16000" dirty="0" err="1">
                <a:latin typeface="Times New Roman" pitchFamily="18" charset="0"/>
              </a:rPr>
              <a:t>tpaċpiċ</a:t>
            </a:r>
            <a:r>
              <a:rPr lang="en-US" altLang="en-US" sz="16000" dirty="0">
                <a:latin typeface="Times New Roman" pitchFamily="18" charset="0"/>
              </a:rPr>
              <a:t>, imma bl-</a:t>
            </a:r>
            <a:r>
              <a:rPr lang="en-US" altLang="en-US" sz="16000" dirty="0" err="1">
                <a:latin typeface="Times New Roman" pitchFamily="18" charset="0"/>
              </a:rPr>
              <a:t>għemil</a:t>
            </a:r>
            <a:r>
              <a:rPr lang="en-US" altLang="en-US" sz="16000" dirty="0">
                <a:latin typeface="Times New Roman" pitchFamily="18" charset="0"/>
              </a:rPr>
              <a:t> u bis-</a:t>
            </a:r>
            <a:r>
              <a:rPr lang="en-US" altLang="en-US" sz="16000" dirty="0" err="1">
                <a:latin typeface="Times New Roman" pitchFamily="18" charset="0"/>
              </a:rPr>
              <a:t>sewwa</a:t>
            </a:r>
            <a:r>
              <a:rPr lang="en-US" altLang="en-US" sz="16000" dirty="0">
                <a:latin typeface="Times New Roman" pitchFamily="18" charset="0"/>
              </a:rPr>
              <a:t>. Minn dan naslu li </a:t>
            </a:r>
            <a:r>
              <a:rPr lang="en-US" altLang="en-US" sz="16000" dirty="0" err="1">
                <a:latin typeface="Times New Roman" pitchFamily="18" charset="0"/>
              </a:rPr>
              <a:t>nagħrfu</a:t>
            </a:r>
            <a:r>
              <a:rPr lang="en-US" altLang="en-US" sz="16000" dirty="0">
                <a:latin typeface="Times New Roman" pitchFamily="18" charset="0"/>
              </a:rPr>
              <a:t> li </a:t>
            </a:r>
            <a:r>
              <a:rPr lang="en-US" altLang="en-US" sz="16000" dirty="0" err="1">
                <a:latin typeface="Times New Roman" pitchFamily="18" charset="0"/>
              </a:rPr>
              <a:t>aħna</a:t>
            </a:r>
            <a:r>
              <a:rPr lang="en-US" altLang="en-US" sz="16000" dirty="0">
                <a:latin typeface="Times New Roman" pitchFamily="18" charset="0"/>
              </a:rPr>
              <a:t> fil-</a:t>
            </a:r>
            <a:r>
              <a:rPr lang="en-US" altLang="en-US" sz="16000" dirty="0" err="1">
                <a:latin typeface="Times New Roman" pitchFamily="18" charset="0"/>
              </a:rPr>
              <a:t>verità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3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1649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quddiem</a:t>
            </a:r>
            <a:r>
              <a:rPr lang="en-US" altLang="en-US" sz="16000" dirty="0">
                <a:latin typeface="Times New Roman" pitchFamily="18" charset="0"/>
              </a:rPr>
              <a:t> Alla </a:t>
            </a:r>
            <a:r>
              <a:rPr lang="en-US" altLang="en-US" sz="16000" dirty="0" err="1">
                <a:latin typeface="Times New Roman" pitchFamily="18" charset="0"/>
              </a:rPr>
              <a:t>nserrħu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kuxjenza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tagħna</a:t>
            </a:r>
            <a:r>
              <a:rPr lang="en-US" altLang="en-US" sz="16000" dirty="0">
                <a:latin typeface="Times New Roman" pitchFamily="18" charset="0"/>
              </a:rPr>
              <a:t>, jekk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kuxjenza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ċċanfarna</a:t>
            </a:r>
            <a:r>
              <a:rPr lang="en-US" altLang="en-US" sz="16000" dirty="0">
                <a:latin typeface="Times New Roman" pitchFamily="18" charset="0"/>
              </a:rPr>
              <a:t>, għax Alla hu </a:t>
            </a:r>
            <a:r>
              <a:rPr lang="en-US" altLang="en-US" sz="16000" dirty="0" err="1">
                <a:latin typeface="Times New Roman" pitchFamily="18" charset="0"/>
              </a:rPr>
              <a:t>aqwa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kuxjenza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tagħna</a:t>
            </a:r>
            <a:r>
              <a:rPr lang="en-US" altLang="en-US" sz="16000" dirty="0">
                <a:latin typeface="Times New Roman" pitchFamily="18" charset="0"/>
              </a:rPr>
              <a:t>, u hu </a:t>
            </a:r>
            <a:r>
              <a:rPr lang="en-US" altLang="en-US" sz="16000" dirty="0" err="1">
                <a:latin typeface="Times New Roman" pitchFamily="18" charset="0"/>
              </a:rPr>
              <a:t>jaf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kollox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4364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1649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Għeżież</a:t>
            </a:r>
            <a:r>
              <a:rPr lang="en-US" altLang="en-US" sz="16000" dirty="0">
                <a:latin typeface="Times New Roman" pitchFamily="18" charset="0"/>
              </a:rPr>
              <a:t>, jekk il-</a:t>
            </a:r>
            <a:r>
              <a:rPr lang="en-US" altLang="en-US" sz="16000" dirty="0" err="1">
                <a:latin typeface="Times New Roman" pitchFamily="18" charset="0"/>
              </a:rPr>
              <a:t>kuxjenza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tagħna</a:t>
            </a:r>
            <a:r>
              <a:rPr lang="en-US" altLang="en-US" sz="16000" spc="-300" dirty="0">
                <a:latin typeface="Times New Roman" pitchFamily="18" charset="0"/>
              </a:rPr>
              <a:t> ma </a:t>
            </a:r>
            <a:r>
              <a:rPr lang="en-US" altLang="en-US" sz="16000" spc="-300" dirty="0" err="1">
                <a:latin typeface="Times New Roman" pitchFamily="18" charset="0"/>
              </a:rPr>
              <a:t>ċċanfarniex</a:t>
            </a:r>
            <a:r>
              <a:rPr lang="en-US" altLang="en-US" sz="16000" spc="-300" dirty="0">
                <a:latin typeface="Times New Roman" pitchFamily="18" charset="0"/>
              </a:rPr>
              <a:t>, </a:t>
            </a:r>
            <a:r>
              <a:rPr lang="en-US" altLang="en-US" sz="16000" spc="-300" dirty="0" err="1">
                <a:latin typeface="Times New Roman" pitchFamily="18" charset="0"/>
              </a:rPr>
              <a:t>aħna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qalbna</a:t>
            </a:r>
            <a:r>
              <a:rPr lang="en-US" altLang="en-US" sz="16000" dirty="0">
                <a:latin typeface="Times New Roman" pitchFamily="18" charset="0"/>
              </a:rPr>
              <a:t> qawwija </a:t>
            </a:r>
            <a:r>
              <a:rPr lang="en-US" altLang="en-US" sz="16000" dirty="0" err="1">
                <a:latin typeface="Times New Roman" pitchFamily="18" charset="0"/>
              </a:rPr>
              <a:t>quddiem</a:t>
            </a:r>
            <a:r>
              <a:rPr lang="en-US" altLang="en-US" sz="16000" dirty="0">
                <a:latin typeface="Times New Roman" pitchFamily="18" charset="0"/>
              </a:rPr>
              <a:t> Alla, u kull ma </a:t>
            </a:r>
            <a:r>
              <a:rPr lang="en-US" altLang="en-US" sz="16000" dirty="0" err="1">
                <a:latin typeface="Times New Roman" pitchFamily="18" charset="0"/>
              </a:rPr>
              <a:t>nitolbu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naqilgħuh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mingħandu</a:t>
            </a:r>
            <a:r>
              <a:rPr lang="en-US" altLang="en-US" sz="160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37781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273355"/>
            <a:ext cx="2304256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għax </a:t>
            </a:r>
            <a:r>
              <a:rPr lang="en-US" altLang="en-US" sz="16000" dirty="0" err="1">
                <a:latin typeface="Times New Roman" pitchFamily="18" charset="0"/>
              </a:rPr>
              <a:t>qegħdin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inżommu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kmandamenti</a:t>
            </a:r>
            <a:r>
              <a:rPr lang="en-US" altLang="en-US" sz="16000" dirty="0">
                <a:latin typeface="Times New Roman" pitchFamily="18" charset="0"/>
              </a:rPr>
              <a:t> tiegħu u </a:t>
            </a:r>
            <a:r>
              <a:rPr lang="en-US" altLang="en-US" sz="16000" dirty="0" err="1">
                <a:latin typeface="Times New Roman" pitchFamily="18" charset="0"/>
              </a:rPr>
              <a:t>nagħmlu</a:t>
            </a:r>
            <a:r>
              <a:rPr lang="en-US" altLang="en-US" sz="16000" dirty="0">
                <a:latin typeface="Times New Roman" pitchFamily="18" charset="0"/>
              </a:rPr>
              <a:t> dak li </a:t>
            </a:r>
            <a:r>
              <a:rPr lang="en-US" altLang="en-US" sz="16000" dirty="0" err="1">
                <a:latin typeface="Times New Roman" pitchFamily="18" charset="0"/>
              </a:rPr>
              <a:t>jogħġob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lilu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175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116490"/>
            <a:ext cx="2304256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Dan hu l-</a:t>
            </a:r>
            <a:r>
              <a:rPr lang="en-US" altLang="en-US" sz="16000" dirty="0" err="1">
                <a:latin typeface="Times New Roman" pitchFamily="18" charset="0"/>
              </a:rPr>
              <a:t>kmandament</a:t>
            </a:r>
            <a:r>
              <a:rPr lang="en-US" altLang="en-US" sz="16000" dirty="0">
                <a:latin typeface="Times New Roman" pitchFamily="18" charset="0"/>
              </a:rPr>
              <a:t> tiegħu: li </a:t>
            </a:r>
            <a:r>
              <a:rPr lang="en-US" altLang="en-US" sz="16000" dirty="0" err="1">
                <a:latin typeface="Times New Roman" pitchFamily="18" charset="0"/>
              </a:rPr>
              <a:t>nemmnu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fl-isem</a:t>
            </a:r>
            <a:r>
              <a:rPr lang="en-US" altLang="en-US" sz="16000" dirty="0">
                <a:latin typeface="Times New Roman" pitchFamily="18" charset="0"/>
              </a:rPr>
              <a:t> ta’ Ibnu Ġesù Kristu, u </a:t>
            </a:r>
            <a:r>
              <a:rPr lang="en-US" altLang="en-US" sz="16000" dirty="0" err="1">
                <a:latin typeface="Times New Roman" pitchFamily="18" charset="0"/>
              </a:rPr>
              <a:t>nħobbu</a:t>
            </a:r>
            <a:r>
              <a:rPr lang="en-US" altLang="en-US" sz="16000" dirty="0">
                <a:latin typeface="Times New Roman" pitchFamily="18" charset="0"/>
              </a:rPr>
              <a:t> ’l </a:t>
            </a:r>
            <a:r>
              <a:rPr lang="en-US" altLang="en-US" sz="16000" dirty="0" err="1">
                <a:latin typeface="Times New Roman" pitchFamily="18" charset="0"/>
              </a:rPr>
              <a:t>xulxin</a:t>
            </a:r>
            <a:r>
              <a:rPr lang="en-US" altLang="en-US" sz="16000" dirty="0">
                <a:latin typeface="Times New Roman" pitchFamily="18" charset="0"/>
              </a:rPr>
              <a:t>, kif </a:t>
            </a:r>
            <a:r>
              <a:rPr lang="en-US" altLang="en-US" sz="16000" dirty="0" err="1">
                <a:latin typeface="Times New Roman" pitchFamily="18" charset="0"/>
              </a:rPr>
              <a:t>wissiena</a:t>
            </a:r>
            <a:r>
              <a:rPr lang="en-US" altLang="en-US" sz="16000" dirty="0">
                <a:latin typeface="Times New Roman" pitchFamily="18" charset="0"/>
              </a:rPr>
              <a:t> hu.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3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2267546"/>
            <a:ext cx="2304256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Min </a:t>
            </a:r>
            <a:r>
              <a:rPr lang="en-US" altLang="en-US" sz="16000" dirty="0" err="1">
                <a:latin typeface="Times New Roman" pitchFamily="18" charset="0"/>
              </a:rPr>
              <a:t>iżomm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kmandamenti</a:t>
            </a:r>
            <a:r>
              <a:rPr lang="en-US" altLang="en-US" sz="16000" dirty="0">
                <a:latin typeface="Times New Roman" pitchFamily="18" charset="0"/>
              </a:rPr>
              <a:t> tiegħu jgħammar </a:t>
            </a:r>
            <a:r>
              <a:rPr lang="en-US" altLang="en-US" sz="16000" dirty="0" err="1">
                <a:latin typeface="Times New Roman" pitchFamily="18" charset="0"/>
              </a:rPr>
              <a:t>f’Alla</a:t>
            </a:r>
            <a:r>
              <a:rPr lang="en-US" altLang="en-US" sz="16000" dirty="0">
                <a:latin typeface="Times New Roman" pitchFamily="18" charset="0"/>
              </a:rPr>
              <a:t> u Alla fih. </a:t>
            </a:r>
          </a:p>
        </p:txBody>
      </p:sp>
    </p:spTree>
    <p:extLst>
      <p:ext uri="{BB962C8B-B14F-4D97-AF65-F5344CB8AC3E}">
        <p14:creationId xmlns:p14="http://schemas.microsoft.com/office/powerpoint/2010/main" val="967755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78595" y="2504461"/>
            <a:ext cx="2304256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spc="-300" dirty="0" err="1">
                <a:latin typeface="Times New Roman" pitchFamily="18" charset="0"/>
              </a:rPr>
              <a:t>B’hekk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nagħrfu</a:t>
            </a:r>
            <a:r>
              <a:rPr lang="en-US" altLang="en-US" sz="16000" spc="-300" dirty="0">
                <a:latin typeface="Times New Roman" pitchFamily="18" charset="0"/>
              </a:rPr>
              <a:t> li hu jgħammar </a:t>
            </a:r>
            <a:r>
              <a:rPr lang="en-US" altLang="en-US" sz="16000" dirty="0" err="1">
                <a:latin typeface="Times New Roman" pitchFamily="18" charset="0"/>
              </a:rPr>
              <a:t>fina</a:t>
            </a:r>
            <a:r>
              <a:rPr lang="en-US" altLang="en-US" sz="16000" dirty="0">
                <a:latin typeface="Times New Roman" pitchFamily="18" charset="0"/>
              </a:rPr>
              <a:t>: bl-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li hu tana.</a:t>
            </a:r>
          </a:p>
        </p:txBody>
      </p:sp>
    </p:spTree>
    <p:extLst>
      <p:ext uri="{BB962C8B-B14F-4D97-AF65-F5344CB8AC3E}">
        <p14:creationId xmlns:p14="http://schemas.microsoft.com/office/powerpoint/2010/main" val="124945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78595" y="1274149"/>
            <a:ext cx="2304256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Ibqgħu fija, u jiena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nl-N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nibqa’ fikom, </a:t>
            </a:r>
            <a:r>
              <a:rPr lang="nl-NL" sz="160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il-Mulej;</a:t>
            </a:r>
          </a:p>
          <a:p>
            <a:pPr algn="ctr" eaLnBrk="1" hangingPunct="1">
              <a:defRPr/>
            </a:pPr>
            <a:r>
              <a:rPr lang="nl-N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min jibqa’ fija u jiena fih, dan jagħmel ħafna frott.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550931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15, 1-8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735568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>
                <a:latin typeface="Times New Roman" pitchFamily="18" charset="0"/>
              </a:rPr>
              <a:t>F’dak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Ġesù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lid-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tiegħu:</a:t>
            </a:r>
            <a:endParaRPr lang="mt-MT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48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dielja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vera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bidwi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Kull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fergħa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tagħmilx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jaqtagħha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kull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jiżborha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jnaddafha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02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85584" y="0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 ġa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ndaf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Ibqgħu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Kif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fergħa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24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85584" y="0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nfisha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jekk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tibqax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dielja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intom jekk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tibqgħux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dielja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intom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friegħi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2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fih, dan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ħafna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għax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mingħajri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xejn.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635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04461"/>
            <a:ext cx="2271954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wieħed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jintrema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barra bħal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fergħa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jinxef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72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friegħi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dawn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jiġbruhom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jixħtuhom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jinħarqu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8966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505255"/>
            <a:ext cx="2271954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tibqgħu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itolbu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jingħatalkom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70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 hi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intom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ħafna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dixxipli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340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hangingPunct="0">
              <a:defRPr/>
            </a:pP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1656</TotalTime>
  <Words>1008</Words>
  <Application>Microsoft Office PowerPoint</Application>
  <PresentationFormat>Custom</PresentationFormat>
  <Paragraphs>154</Paragraphs>
  <Slides>67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67</vt:i4>
      </vt:variant>
    </vt:vector>
  </HeadingPairs>
  <TitlesOfParts>
    <vt:vector size="88" baseType="lpstr">
      <vt:lpstr>Calibri</vt:lpstr>
      <vt:lpstr>Times New Roman</vt:lpstr>
      <vt:lpstr>Wingdings 2</vt:lpstr>
      <vt:lpstr>Maltese Times Roman</vt:lpstr>
      <vt:lpstr>Wingdings</vt:lpstr>
      <vt:lpstr>Arial</vt:lpstr>
      <vt:lpstr>Consolas</vt:lpstr>
      <vt:lpstr>Wingdings 3</vt:lpstr>
      <vt:lpstr>Franklin Gothic Book</vt:lpstr>
      <vt:lpstr>Corbel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 Atti 9, 26-31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mill-Ewwel Ittra ta’ San Ġwann Appostlu 1 Ġw 3, 18-24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153</cp:revision>
  <dcterms:created xsi:type="dcterms:W3CDTF">2008-12-28T11:50:57Z</dcterms:created>
  <dcterms:modified xsi:type="dcterms:W3CDTF">2024-03-26T10:51:07Z</dcterms:modified>
</cp:coreProperties>
</file>