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  <p:sldMasterId id="2147484304" r:id="rId10"/>
    <p:sldMasterId id="2147484308" r:id="rId11"/>
  </p:sldMasterIdLst>
  <p:notesMasterIdLst>
    <p:notesMasterId r:id="rId75"/>
  </p:notesMasterIdLst>
  <p:sldIdLst>
    <p:sldId id="1129" r:id="rId12"/>
    <p:sldId id="1072" r:id="rId13"/>
    <p:sldId id="966" r:id="rId14"/>
    <p:sldId id="1084" r:id="rId15"/>
    <p:sldId id="967" r:id="rId16"/>
    <p:sldId id="968" r:id="rId17"/>
    <p:sldId id="969" r:id="rId18"/>
    <p:sldId id="970" r:id="rId19"/>
    <p:sldId id="1071" r:id="rId20"/>
    <p:sldId id="371" r:id="rId21"/>
    <p:sldId id="292" r:id="rId22"/>
    <p:sldId id="719" r:id="rId23"/>
    <p:sldId id="1160" r:id="rId24"/>
    <p:sldId id="1161" r:id="rId25"/>
    <p:sldId id="1162" r:id="rId26"/>
    <p:sldId id="1163" r:id="rId27"/>
    <p:sldId id="1164" r:id="rId28"/>
    <p:sldId id="1165" r:id="rId29"/>
    <p:sldId id="1166" r:id="rId30"/>
    <p:sldId id="1167" r:id="rId31"/>
    <p:sldId id="293" r:id="rId32"/>
    <p:sldId id="294" r:id="rId33"/>
    <p:sldId id="273" r:id="rId34"/>
    <p:sldId id="1168" r:id="rId35"/>
    <p:sldId id="287" r:id="rId36"/>
    <p:sldId id="274" r:id="rId37"/>
    <p:sldId id="1169" r:id="rId38"/>
    <p:sldId id="879" r:id="rId39"/>
    <p:sldId id="315" r:id="rId40"/>
    <p:sldId id="1170" r:id="rId41"/>
    <p:sldId id="880" r:id="rId42"/>
    <p:sldId id="803" r:id="rId43"/>
    <p:sldId id="884" r:id="rId44"/>
    <p:sldId id="1171" r:id="rId45"/>
    <p:sldId id="1172" r:id="rId46"/>
    <p:sldId id="1173" r:id="rId47"/>
    <p:sldId id="808" r:id="rId48"/>
    <p:sldId id="787" r:id="rId49"/>
    <p:sldId id="295" r:id="rId50"/>
    <p:sldId id="788" r:id="rId51"/>
    <p:sldId id="296" r:id="rId52"/>
    <p:sldId id="1159" r:id="rId53"/>
    <p:sldId id="1174" r:id="rId54"/>
    <p:sldId id="1175" r:id="rId55"/>
    <p:sldId id="1176" r:id="rId56"/>
    <p:sldId id="1177" r:id="rId57"/>
    <p:sldId id="1178" r:id="rId58"/>
    <p:sldId id="1179" r:id="rId59"/>
    <p:sldId id="1180" r:id="rId60"/>
    <p:sldId id="1181" r:id="rId61"/>
    <p:sldId id="618" r:id="rId62"/>
    <p:sldId id="299" r:id="rId63"/>
    <p:sldId id="1073" r:id="rId64"/>
    <p:sldId id="1074" r:id="rId65"/>
    <p:sldId id="1075" r:id="rId66"/>
    <p:sldId id="1076" r:id="rId67"/>
    <p:sldId id="1077" r:id="rId68"/>
    <p:sldId id="1078" r:id="rId69"/>
    <p:sldId id="1079" r:id="rId70"/>
    <p:sldId id="1080" r:id="rId71"/>
    <p:sldId id="1081" r:id="rId72"/>
    <p:sldId id="1082" r:id="rId73"/>
    <p:sldId id="1083" r:id="rId74"/>
  </p:sldIdLst>
  <p:sldSz cx="23399750" cy="12599988"/>
  <p:notesSz cx="6858000" cy="9144000"/>
  <p:embeddedFontLst>
    <p:embeddedFont>
      <p:font typeface="Consolas" panose="020B0609020204030204" pitchFamily="49" charset="0"/>
      <p:regular r:id="rId76"/>
      <p:bold r:id="rId77"/>
      <p:italic r:id="rId78"/>
      <p:boldItalic r:id="rId79"/>
    </p:embeddedFont>
    <p:embeddedFont>
      <p:font typeface="Corbel" panose="020B0503020204020204" pitchFamily="34" charset="0"/>
      <p:regular r:id="rId80"/>
      <p:bold r:id="rId81"/>
      <p:italic r:id="rId82"/>
      <p:boldItalic r:id="rId83"/>
    </p:embeddedFont>
    <p:embeddedFont>
      <p:font typeface="Franklin Gothic Book" panose="020B0503020102020204" pitchFamily="34" charset="0"/>
      <p:regular r:id="rId84"/>
      <p:italic r:id="rId85"/>
    </p:embeddedFont>
    <p:embeddedFont>
      <p:font typeface="Maltese Times Roman" panose="02027200000000000000"/>
      <p:regular r:id="rId86"/>
      <p:bold r:id="rId87"/>
      <p:italic r:id="rId88"/>
      <p:boldItalic r:id="rId89"/>
    </p:embeddedFont>
    <p:embeddedFont>
      <p:font typeface="Wingdings 2" panose="05020102010507070707" pitchFamily="18" charset="2"/>
      <p:regular r:id="rId90"/>
    </p:embeddedFont>
    <p:embeddedFont>
      <p:font typeface="Wingdings 3" panose="05040102010807070707" pitchFamily="18" charset="2"/>
      <p:regular r:id="rId9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482400"/>
    <a:srgbClr val="663300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711" autoAdjust="0"/>
  </p:normalViewPr>
  <p:slideViewPr>
    <p:cSldViewPr>
      <p:cViewPr varScale="1">
        <p:scale>
          <a:sx n="44" d="100"/>
          <a:sy n="44" d="100"/>
        </p:scale>
        <p:origin x="643" y="91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5.fntdata"/><Relationship Id="rId95" Type="http://schemas.openxmlformats.org/officeDocument/2006/relationships/tableStyles" Target="tableStyles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font" Target="fonts/font1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font" Target="fonts/font12.fntdata"/><Relationship Id="rId61" Type="http://schemas.openxmlformats.org/officeDocument/2006/relationships/slide" Target="slides/slide50.xml"/><Relationship Id="rId82" Type="http://schemas.openxmlformats.org/officeDocument/2006/relationships/font" Target="fonts/font7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4/26/2024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CE0E2-EFF1-4DC5-9995-5500DFFA6A4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471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35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0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71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1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8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98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6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36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6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72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2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6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8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2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4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6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98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540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31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861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541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859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958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742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652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3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53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202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374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590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4/26/2024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4/26/2024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4/26/2024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4/26/2024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4/26/2024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4/26/2024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4/26/2024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4/26/2024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4/26/2024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4/26/2024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4/26/2024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40000"/>
            <a:ext cx="21059775" cy="831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6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</p:sldLayoutIdLst>
  <p:txStyles>
    <p:titleStyle>
      <a:lvl1pPr algn="ctr" defTabSz="2240006" rtl="0" eaLnBrk="1" latinLnBrk="0" hangingPunct="1">
        <a:spcBef>
          <a:spcPct val="0"/>
        </a:spcBef>
        <a:buNone/>
        <a:defRPr sz="10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002" indent="-840002" algn="l" defTabSz="2240006" rtl="0" eaLnBrk="1" latinLnBrk="0" hangingPunct="1">
        <a:spcBef>
          <a:spcPct val="20000"/>
        </a:spcBef>
        <a:buFont typeface="Arial" pitchFamily="34" charset="0"/>
        <a:buChar char="•"/>
        <a:defRPr sz="7839" kern="1200">
          <a:solidFill>
            <a:schemeClr val="tx1"/>
          </a:solidFill>
          <a:latin typeface="+mn-lt"/>
          <a:ea typeface="+mn-ea"/>
          <a:cs typeface="+mn-cs"/>
        </a:defRPr>
      </a:lvl1pPr>
      <a:lvl2pPr marL="1820005" indent="-700002" algn="l" defTabSz="2240006" rtl="0" eaLnBrk="1" latinLnBrk="0" hangingPunct="1">
        <a:spcBef>
          <a:spcPct val="20000"/>
        </a:spcBef>
        <a:buFont typeface="Arial" pitchFamily="34" charset="0"/>
        <a:buChar char="–"/>
        <a:defRPr sz="6859" kern="1200">
          <a:solidFill>
            <a:schemeClr val="tx1"/>
          </a:solidFill>
          <a:latin typeface="+mn-lt"/>
          <a:ea typeface="+mn-ea"/>
          <a:cs typeface="+mn-cs"/>
        </a:defRPr>
      </a:lvl2pPr>
      <a:lvl3pPr marL="2800007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3pPr>
      <a:lvl4pPr marL="3920010" indent="-560001" algn="l" defTabSz="2240006" rtl="0" eaLnBrk="1" latinLnBrk="0" hangingPunct="1">
        <a:spcBef>
          <a:spcPct val="20000"/>
        </a:spcBef>
        <a:buFont typeface="Arial" pitchFamily="34" charset="0"/>
        <a:buChar char="–"/>
        <a:defRPr sz="4899" kern="1200">
          <a:solidFill>
            <a:schemeClr val="tx1"/>
          </a:solidFill>
          <a:latin typeface="+mn-lt"/>
          <a:ea typeface="+mn-ea"/>
          <a:cs typeface="+mn-cs"/>
        </a:defRPr>
      </a:lvl4pPr>
      <a:lvl5pPr marL="5040013" indent="-560001" algn="l" defTabSz="2240006" rtl="0" eaLnBrk="1" latinLnBrk="0" hangingPunct="1">
        <a:spcBef>
          <a:spcPct val="20000"/>
        </a:spcBef>
        <a:buFont typeface="Arial" pitchFamily="34" charset="0"/>
        <a:buChar char="»"/>
        <a:defRPr sz="4899" kern="1200">
          <a:solidFill>
            <a:schemeClr val="tx1"/>
          </a:solidFill>
          <a:latin typeface="+mn-lt"/>
          <a:ea typeface="+mn-ea"/>
          <a:cs typeface="+mn-cs"/>
        </a:defRPr>
      </a:lvl5pPr>
      <a:lvl6pPr marL="6160016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6pPr>
      <a:lvl7pPr marL="7280018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7pPr>
      <a:lvl8pPr marL="8400021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8pPr>
      <a:lvl9pPr marL="9520024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12000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2pPr>
      <a:lvl3pPr marL="2240006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360009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4pPr>
      <a:lvl5pPr marL="4480011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5pPr>
      <a:lvl6pPr marL="5600014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6pPr>
      <a:lvl7pPr marL="6720017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7pPr>
      <a:lvl8pPr marL="784002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8pPr>
      <a:lvl9pPr marL="896002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26/04/2024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4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4/26/2024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1ECA33-5F7E-DC97-63A6-D7A5C4409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937"/>
            <a:ext cx="23399750" cy="14061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0D9891-6B03-8A3F-33A9-90DE4F4723A3}"/>
              </a:ext>
            </a:extLst>
          </p:cNvPr>
          <p:cNvSpPr txBox="1"/>
          <p:nvPr/>
        </p:nvSpPr>
        <p:spPr>
          <a:xfrm>
            <a:off x="10835779" y="52924"/>
            <a:ext cx="1189333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t-MT" sz="20000" b="1" i="1" spc="-300" dirty="0">
                <a:solidFill>
                  <a:schemeClr val="bg1"/>
                </a:solidFill>
                <a:effectLst>
                  <a:glow rad="177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hu mħabba</a:t>
            </a:r>
            <a:endParaRPr lang="mt-MT" sz="20000" b="1" i="0" dirty="0">
              <a:solidFill>
                <a:schemeClr val="bg1"/>
              </a:solidFill>
              <a:effectLst>
                <a:glow rad="1778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Jesus the true vine in John 15 | Psephizo">
            <a:extLst>
              <a:ext uri="{FF2B5EF4-FFF2-40B4-BE49-F238E27FC236}">
                <a16:creationId xmlns:a16="http://schemas.microsoft.com/office/drawing/2014/main" id="{994E2E8F-AE3A-1721-BF80-570A1838AE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47475" y="614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t-MT"/>
          </a:p>
        </p:txBody>
      </p:sp>
      <p:sp>
        <p:nvSpPr>
          <p:cNvPr id="3" name="AutoShape 4" descr="Jesus the true vine in John 15 | Psephizo">
            <a:extLst>
              <a:ext uri="{FF2B5EF4-FFF2-40B4-BE49-F238E27FC236}">
                <a16:creationId xmlns:a16="http://schemas.microsoft.com/office/drawing/2014/main" id="{F61659C3-A27B-5AC4-329D-4846904BF8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99875" y="629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t-MT"/>
          </a:p>
        </p:txBody>
      </p:sp>
      <p:sp>
        <p:nvSpPr>
          <p:cNvPr id="7" name="AutoShape 2" descr="photo implying Jesus holding someone's hand">
            <a:extLst>
              <a:ext uri="{FF2B5EF4-FFF2-40B4-BE49-F238E27FC236}">
                <a16:creationId xmlns:a16="http://schemas.microsoft.com/office/drawing/2014/main" id="{19897F5D-423F-1895-85E7-0515297E3B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52275" y="6451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t-MT"/>
          </a:p>
        </p:txBody>
      </p:sp>
      <p:sp>
        <p:nvSpPr>
          <p:cNvPr id="8" name="AutoShape 4" descr="photo implying Jesus holding someone's hand">
            <a:extLst>
              <a:ext uri="{FF2B5EF4-FFF2-40B4-BE49-F238E27FC236}">
                <a16:creationId xmlns:a16="http://schemas.microsoft.com/office/drawing/2014/main" id="{D53E204D-098C-52C1-941E-D1937921C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4675" y="6604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0665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091507"/>
            <a:ext cx="20609135" cy="6418561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Atti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Appostli</a:t>
            </a:r>
            <a:b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10:25-26,34-35,44-48</a:t>
            </a:r>
            <a:b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</a:br>
            <a:b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</a:b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Xħin </a:t>
            </a:r>
            <a:r>
              <a:rPr lang="en-US" altLang="en-US" sz="16000" dirty="0" err="1">
                <a:latin typeface="Times New Roman" pitchFamily="18" charset="0"/>
              </a:rPr>
              <a:t>daħal</a:t>
            </a:r>
            <a:r>
              <a:rPr lang="en-US" altLang="en-US" sz="16000" dirty="0">
                <a:latin typeface="Times New Roman" pitchFamily="18" charset="0"/>
              </a:rPr>
              <a:t> Pietru fid-dar ta’ </a:t>
            </a:r>
            <a:r>
              <a:rPr lang="en-US" altLang="en-US" sz="16000" dirty="0" err="1">
                <a:latin typeface="Times New Roman" pitchFamily="18" charset="0"/>
              </a:rPr>
              <a:t>Kornelju</a:t>
            </a:r>
            <a:r>
              <a:rPr lang="en-US" altLang="en-US" sz="16000" dirty="0">
                <a:latin typeface="Times New Roman" pitchFamily="18" charset="0"/>
              </a:rPr>
              <a:t>, dan mar </a:t>
            </a:r>
            <a:r>
              <a:rPr lang="en-US" altLang="en-US" sz="16000" dirty="0" err="1">
                <a:latin typeface="Times New Roman" pitchFamily="18" charset="0"/>
              </a:rPr>
              <a:t>jilqgħu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ntefa</a:t>
            </a:r>
            <a:r>
              <a:rPr lang="en-US" altLang="en-US" sz="16000" dirty="0">
                <a:latin typeface="Times New Roman" pitchFamily="18" charset="0"/>
              </a:rPr>
              <a:t>’ </a:t>
            </a:r>
            <a:r>
              <a:rPr lang="en-US" altLang="en-US" sz="16000" dirty="0" err="1">
                <a:latin typeface="Times New Roman" pitchFamily="18" charset="0"/>
              </a:rPr>
              <a:t>f’riġlejh</a:t>
            </a:r>
            <a:r>
              <a:rPr lang="en-US" altLang="en-US" sz="16000" dirty="0">
                <a:latin typeface="Times New Roman" pitchFamily="18" charset="0"/>
              </a:rPr>
              <a:t> jagħtih </a:t>
            </a:r>
            <a:r>
              <a:rPr lang="en-US" altLang="en-US" sz="16000" dirty="0" err="1">
                <a:latin typeface="Times New Roman" pitchFamily="18" charset="0"/>
              </a:rPr>
              <a:t>qima</a:t>
            </a:r>
            <a:r>
              <a:rPr lang="en-US" altLang="en-US" sz="16000" dirty="0">
                <a:latin typeface="Times New Roman" pitchFamily="18" charset="0"/>
              </a:rPr>
              <a:t>. Imma Pietru </a:t>
            </a:r>
            <a:r>
              <a:rPr lang="en-US" altLang="en-US" sz="16000" dirty="0" err="1">
                <a:latin typeface="Times New Roman" pitchFamily="18" charset="0"/>
              </a:rPr>
              <a:t>qajmu</a:t>
            </a:r>
            <a:r>
              <a:rPr lang="en-US" altLang="en-US" sz="16000" dirty="0">
                <a:latin typeface="Times New Roman" pitchFamily="18" charset="0"/>
              </a:rPr>
              <a:t> u qallu: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“Qum. Jien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ukoll”.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Pietru </a:t>
            </a:r>
            <a:r>
              <a:rPr lang="en-US" altLang="en-US" sz="16000" dirty="0" err="1">
                <a:latin typeface="Times New Roman" pitchFamily="18" charset="0"/>
              </a:rPr>
              <a:t>qabad</a:t>
            </a:r>
            <a:r>
              <a:rPr lang="en-US" altLang="en-US" sz="16000" dirty="0">
                <a:latin typeface="Times New Roman" pitchFamily="18" charset="0"/>
              </a:rPr>
              <a:t> jitkellem u </a:t>
            </a:r>
            <a:r>
              <a:rPr lang="en-US" altLang="en-US" sz="16000" dirty="0" err="1">
                <a:latin typeface="Times New Roman" pitchFamily="18" charset="0"/>
              </a:rPr>
              <a:t>qal</a:t>
            </a:r>
            <a:r>
              <a:rPr lang="en-US" altLang="en-US" sz="16000" dirty="0">
                <a:latin typeface="Times New Roman" pitchFamily="18" charset="0"/>
              </a:rPr>
              <a:t>: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4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05255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“Issa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nifhem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Alla ma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jħares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98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jilqa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lil kull min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l-biża’ tiegħu u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ikun minn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liema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jkun”.</a:t>
            </a:r>
          </a:p>
        </p:txBody>
      </p:sp>
    </p:spTree>
    <p:extLst>
      <p:ext uri="{BB962C8B-B14F-4D97-AF65-F5344CB8AC3E}">
        <p14:creationId xmlns:p14="http://schemas.microsoft.com/office/powerpoint/2010/main" val="209531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Meta Pietru kien għadu qiegħed jgħid dan,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 s-</a:t>
            </a:r>
            <a:r>
              <a:rPr lang="en-US" altLang="en-US" sz="16000" dirty="0" err="1">
                <a:latin typeface="Times New Roman" pitchFamily="18" charset="0"/>
              </a:rPr>
              <a:t>Santu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niżel</a:t>
            </a:r>
            <a:r>
              <a:rPr lang="en-US" altLang="en-US" sz="16000" dirty="0">
                <a:latin typeface="Times New Roman" pitchFamily="18" charset="0"/>
              </a:rPr>
              <a:t> fuq dawk kollha li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jisimgħuh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6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Dawk li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marru</a:t>
            </a:r>
            <a:r>
              <a:rPr lang="en-US" altLang="en-US" sz="16000" dirty="0">
                <a:latin typeface="Times New Roman" pitchFamily="18" charset="0"/>
              </a:rPr>
              <a:t> ma’ Pietru, </a:t>
            </a:r>
            <a:r>
              <a:rPr lang="en-US" altLang="en-US" sz="16000" dirty="0" err="1">
                <a:latin typeface="Times New Roman" pitchFamily="18" charset="0"/>
              </a:rPr>
              <a:t>Lhud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emmnu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stagħġbu</a:t>
            </a:r>
            <a:r>
              <a:rPr lang="en-US" altLang="en-US" sz="16000" dirty="0">
                <a:latin typeface="Times New Roman" pitchFamily="18" charset="0"/>
              </a:rPr>
              <a:t> kif Alla </a:t>
            </a:r>
            <a:r>
              <a:rPr lang="en-US" altLang="en-US" sz="16000" dirty="0" err="1">
                <a:latin typeface="Times New Roman" pitchFamily="18" charset="0"/>
              </a:rPr>
              <a:t>sawwab</a:t>
            </a:r>
            <a:r>
              <a:rPr lang="en-US" altLang="en-US" sz="16000" dirty="0">
                <a:latin typeface="Times New Roman" pitchFamily="18" charset="0"/>
              </a:rPr>
              <a:t> id-don tal-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spc="-300" dirty="0">
                <a:latin typeface="Times New Roman" pitchFamily="18" charset="0"/>
              </a:rPr>
              <a:t>s-</a:t>
            </a:r>
            <a:r>
              <a:rPr lang="en-US" altLang="en-US" sz="16000" spc="-300" dirty="0" err="1">
                <a:latin typeface="Times New Roman" pitchFamily="18" charset="0"/>
              </a:rPr>
              <a:t>Santu</a:t>
            </a:r>
            <a:r>
              <a:rPr lang="en-US" altLang="en-US" sz="16000" spc="-300" dirty="0">
                <a:latin typeface="Times New Roman" pitchFamily="18" charset="0"/>
              </a:rPr>
              <a:t> fuq il-</a:t>
            </a:r>
            <a:r>
              <a:rPr lang="en-US" altLang="en-US" sz="16000" spc="-300" dirty="0" err="1">
                <a:latin typeface="Times New Roman" pitchFamily="18" charset="0"/>
              </a:rPr>
              <a:t>pagani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wkoll</a:t>
            </a:r>
            <a:r>
              <a:rPr lang="en-US" altLang="en-US" sz="16000" spc="-3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8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Għax </a:t>
            </a:r>
            <a:r>
              <a:rPr lang="en-US" altLang="en-US" sz="16000" dirty="0" err="1">
                <a:latin typeface="Times New Roman" pitchFamily="18" charset="0"/>
              </a:rPr>
              <a:t>semgħuhom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jitkellmu</a:t>
            </a:r>
            <a:r>
              <a:rPr lang="en-US" altLang="en-US" sz="16000" dirty="0">
                <a:latin typeface="Times New Roman" pitchFamily="18" charset="0"/>
              </a:rPr>
              <a:t> bl-</a:t>
            </a:r>
            <a:r>
              <a:rPr lang="en-US" altLang="en-US" sz="16000" dirty="0" err="1">
                <a:latin typeface="Times New Roman" pitchFamily="18" charset="0"/>
              </a:rPr>
              <a:t>ilsna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jfaħħru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kobor</a:t>
            </a:r>
            <a:r>
              <a:rPr lang="en-US" altLang="en-US" sz="16000" dirty="0">
                <a:latin typeface="Times New Roman" pitchFamily="18" charset="0"/>
              </a:rPr>
              <a:t> ta’ Alla.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Imbagħad Pietru </a:t>
            </a:r>
            <a:r>
              <a:rPr lang="en-US" altLang="en-US" sz="16000" dirty="0" err="1">
                <a:latin typeface="Times New Roman" pitchFamily="18" charset="0"/>
              </a:rPr>
              <a:t>qal</a:t>
            </a:r>
            <a:r>
              <a:rPr lang="en-US" altLang="en-US" sz="16000" dirty="0">
                <a:latin typeface="Times New Roman" pitchFamily="18" charset="0"/>
              </a:rPr>
              <a:t>: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6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xi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jiċħad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ilma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magħmudija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dawn in-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ħadu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Santu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bħalma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ħadnieh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  <a:endParaRPr lang="mt-MT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3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844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ordna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jitgħammdu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fl-isem</a:t>
            </a:r>
            <a:r>
              <a:rPr lang="en-US" altLang="en-US" sz="16000" dirty="0">
                <a:latin typeface="Times New Roman" pitchFamily="18" charset="0"/>
              </a:rPr>
              <a:t> ta’ Kristu. Imbagħad huma </a:t>
            </a:r>
            <a:r>
              <a:rPr lang="en-US" altLang="en-US" sz="16000" dirty="0" err="1">
                <a:latin typeface="Times New Roman" pitchFamily="18" charset="0"/>
              </a:rPr>
              <a:t>talbuh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jibqa</a:t>
            </a:r>
            <a:r>
              <a:rPr lang="en-US" altLang="en-US" sz="16000" dirty="0">
                <a:latin typeface="Times New Roman" pitchFamily="18" charset="0"/>
              </a:rPr>
              <a:t>’ għal </a:t>
            </a:r>
            <a:r>
              <a:rPr lang="en-US" altLang="en-US" sz="16000" dirty="0" err="1">
                <a:latin typeface="Times New Roman" pitchFamily="18" charset="0"/>
              </a:rPr>
              <a:t>ftit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magħhom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3736362"/>
            <a:ext cx="22538504" cy="759106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-Mulej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wera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ġustizzja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lill-ġnus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214599" y="1273355"/>
            <a:ext cx="22970551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ġdida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għamel ħwejjeġ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għaġeb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214599" y="1273355"/>
            <a:ext cx="22970551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Ġibitlu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rebħa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leminija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driegħ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imqaddes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2671765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4461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-Mulej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wera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ġustizzja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lill-ġnus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58615" y="1273355"/>
            <a:ext cx="2268252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f’għajnejn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wera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ġustizzja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58615" y="2505255"/>
            <a:ext cx="2268252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fit-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tjieba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fedeltà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68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4461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-Mulej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wera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ġustizzja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lill-ġnus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70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 kollha, minn tarf għall-ieħor,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rat 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Alla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Għajtu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-Mulej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-art kollha,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infexxu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ifirħu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04130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5255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-Mulej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wera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ġustizzja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lill-ġnus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58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22611" y="3107951"/>
            <a:ext cx="22754528" cy="6384086"/>
          </a:xfrm>
        </p:spPr>
        <p:txBody>
          <a:bodyPr anchor="t"/>
          <a:lstStyle/>
          <a:p>
            <a:pPr eaLnBrk="1" hangingPunct="1"/>
            <a: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GB" sz="15500" b="1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Ewwel</a:t>
            </a:r>
            <a: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Ittra</a:t>
            </a:r>
            <a: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ta’</a:t>
            </a:r>
            <a:b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br>
              <a:rPr lang="en-US" alt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1 Ġw 4:7-10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703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-3671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Għeżież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ejjew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inħobbu</a:t>
            </a:r>
            <a:r>
              <a:rPr lang="en-US" altLang="en-US" sz="16000" dirty="0">
                <a:latin typeface="Times New Roman" pitchFamily="18" charset="0"/>
              </a:rPr>
              <a:t> ’l </a:t>
            </a:r>
            <a:r>
              <a:rPr lang="en-US" altLang="en-US" sz="16000" dirty="0" err="1">
                <a:latin typeface="Times New Roman" pitchFamily="18" charset="0"/>
              </a:rPr>
              <a:t>xulxin</a:t>
            </a:r>
            <a:r>
              <a:rPr lang="en-US" altLang="en-US" sz="16000" dirty="0">
                <a:latin typeface="Times New Roman" pitchFamily="18" charset="0"/>
              </a:rPr>
              <a:t>, għax l-</a:t>
            </a:r>
            <a:r>
              <a:rPr lang="en-US" altLang="en-US" sz="16000" dirty="0" err="1">
                <a:latin typeface="Times New Roman" pitchFamily="18" charset="0"/>
              </a:rPr>
              <a:t>imħabba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ġejja</a:t>
            </a:r>
            <a:r>
              <a:rPr lang="en-US" altLang="en-US" sz="16000" dirty="0">
                <a:latin typeface="Times New Roman" pitchFamily="18" charset="0"/>
              </a:rPr>
              <a:t> minn Alla, u kull min </a:t>
            </a:r>
            <a:r>
              <a:rPr lang="en-US" altLang="en-US" sz="16000" dirty="0" err="1">
                <a:latin typeface="Times New Roman" pitchFamily="18" charset="0"/>
              </a:rPr>
              <a:t>iħobb</a:t>
            </a:r>
            <a:r>
              <a:rPr lang="en-US" altLang="en-US" sz="16000" dirty="0">
                <a:latin typeface="Times New Roman" pitchFamily="18" charset="0"/>
              </a:rPr>
              <a:t> hu </a:t>
            </a:r>
            <a:r>
              <a:rPr lang="en-US" altLang="en-US" sz="16000" dirty="0" err="1">
                <a:latin typeface="Times New Roman" pitchFamily="18" charset="0"/>
              </a:rPr>
              <a:t>mwieled</a:t>
            </a:r>
            <a:r>
              <a:rPr lang="en-US" altLang="en-US" sz="16000" dirty="0">
                <a:latin typeface="Times New Roman" pitchFamily="18" charset="0"/>
              </a:rPr>
              <a:t> minn Alla u </a:t>
            </a:r>
            <a:r>
              <a:rPr lang="en-US" altLang="en-US" sz="16000" dirty="0" err="1">
                <a:latin typeface="Times New Roman" pitchFamily="18" charset="0"/>
              </a:rPr>
              <a:t>jagħraf</a:t>
            </a:r>
            <a:r>
              <a:rPr lang="en-US" altLang="en-US" sz="16000" dirty="0">
                <a:latin typeface="Times New Roman" pitchFamily="18" charset="0"/>
              </a:rPr>
              <a:t> lil Alla.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3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-3671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Dak li ma </a:t>
            </a:r>
            <a:r>
              <a:rPr lang="en-US" altLang="en-US" sz="16000" dirty="0" err="1">
                <a:latin typeface="Times New Roman" pitchFamily="18" charset="0"/>
              </a:rPr>
              <a:t>jħobbx</a:t>
            </a:r>
            <a:r>
              <a:rPr lang="en-US" altLang="en-US" sz="16000" dirty="0">
                <a:latin typeface="Times New Roman" pitchFamily="18" charset="0"/>
              </a:rPr>
              <a:t> ma </a:t>
            </a:r>
            <a:r>
              <a:rPr lang="en-US" altLang="en-US" sz="16000" dirty="0" err="1">
                <a:latin typeface="Times New Roman" pitchFamily="18" charset="0"/>
              </a:rPr>
              <a:t>għarafx</a:t>
            </a:r>
            <a:r>
              <a:rPr lang="en-US" altLang="en-US" sz="16000" dirty="0">
                <a:latin typeface="Times New Roman" pitchFamily="18" charset="0"/>
              </a:rPr>
              <a:t> lil Alla, għax Alla hu </a:t>
            </a:r>
            <a:r>
              <a:rPr lang="en-US" altLang="en-US" sz="16000" dirty="0" err="1">
                <a:latin typeface="Times New Roman" pitchFamily="18" charset="0"/>
              </a:rPr>
              <a:t>mħabba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B’dan </a:t>
            </a:r>
            <a:r>
              <a:rPr lang="en-US" altLang="en-US" sz="16000" dirty="0" err="1">
                <a:latin typeface="Times New Roman" pitchFamily="18" charset="0"/>
              </a:rPr>
              <a:t>dehret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imħabba</a:t>
            </a:r>
            <a:r>
              <a:rPr lang="en-US" altLang="en-US" sz="16000" dirty="0">
                <a:latin typeface="Times New Roman" pitchFamily="18" charset="0"/>
              </a:rPr>
              <a:t> ta’ Alla </a:t>
            </a:r>
            <a:r>
              <a:rPr lang="en-US" altLang="en-US" sz="16000" dirty="0" err="1">
                <a:latin typeface="Times New Roman" pitchFamily="18" charset="0"/>
              </a:rPr>
              <a:t>fina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02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273355"/>
            <a:ext cx="2304256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għax Alla </a:t>
            </a:r>
            <a:r>
              <a:rPr lang="en-US" altLang="en-US" sz="16000" dirty="0" err="1">
                <a:latin typeface="Times New Roman" pitchFamily="18" charset="0"/>
              </a:rPr>
              <a:t>bagħat</a:t>
            </a:r>
            <a:r>
              <a:rPr lang="en-US" altLang="en-US" sz="16000" dirty="0">
                <a:latin typeface="Times New Roman" pitchFamily="18" charset="0"/>
              </a:rPr>
              <a:t> lil Ibnu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l-waħdieni fid-</a:t>
            </a:r>
            <a:r>
              <a:rPr lang="en-US" altLang="en-US" sz="16000" dirty="0" err="1">
                <a:latin typeface="Times New Roman" pitchFamily="18" charset="0"/>
              </a:rPr>
              <a:t>dinja</a:t>
            </a:r>
            <a:r>
              <a:rPr lang="en-US" altLang="en-US" sz="16000" dirty="0">
                <a:latin typeface="Times New Roman" pitchFamily="18" charset="0"/>
              </a:rPr>
              <a:t>, biex </a:t>
            </a:r>
            <a:r>
              <a:rPr lang="en-US" altLang="en-US" sz="16000" dirty="0" err="1">
                <a:latin typeface="Times New Roman" pitchFamily="18" charset="0"/>
              </a:rPr>
              <a:t>ngħixu</a:t>
            </a:r>
            <a:r>
              <a:rPr lang="en-US" altLang="en-US" sz="16000" dirty="0">
                <a:latin typeface="Times New Roman" pitchFamily="18" charset="0"/>
              </a:rPr>
              <a:t> bih.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hawn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qiegħda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imħabba</a:t>
            </a:r>
            <a:r>
              <a:rPr lang="en-US" altLang="en-US" sz="16000" dirty="0">
                <a:latin typeface="Times New Roman" pitchFamily="18" charset="0"/>
              </a:rPr>
              <a:t>;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18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-3671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mhux</a:t>
            </a:r>
            <a:r>
              <a:rPr lang="en-US" altLang="en-US" sz="16000" dirty="0">
                <a:latin typeface="Times New Roman" pitchFamily="18" charset="0"/>
              </a:rPr>
              <a:t> għax </a:t>
            </a:r>
            <a:r>
              <a:rPr lang="en-US" altLang="en-US" sz="16000" dirty="0" err="1">
                <a:latin typeface="Times New Roman" pitchFamily="18" charset="0"/>
              </a:rPr>
              <a:t>aħna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ħabbejna</a:t>
            </a:r>
            <a:r>
              <a:rPr lang="en-US" altLang="en-US" sz="16000" dirty="0">
                <a:latin typeface="Times New Roman" pitchFamily="18" charset="0"/>
              </a:rPr>
              <a:t> ’l Alla, imma għax </a:t>
            </a:r>
            <a:r>
              <a:rPr lang="en-US" altLang="en-US" sz="16000" dirty="0" err="1">
                <a:latin typeface="Times New Roman" pitchFamily="18" charset="0"/>
              </a:rPr>
              <a:t>ħabbna</a:t>
            </a:r>
            <a:r>
              <a:rPr lang="en-US" altLang="en-US" sz="16000" dirty="0">
                <a:latin typeface="Times New Roman" pitchFamily="18" charset="0"/>
              </a:rPr>
              <a:t> hu u </a:t>
            </a:r>
            <a:r>
              <a:rPr lang="en-US" altLang="en-US" sz="16000" dirty="0" err="1">
                <a:latin typeface="Times New Roman" pitchFamily="18" charset="0"/>
              </a:rPr>
              <a:t>bagħat</a:t>
            </a:r>
            <a:r>
              <a:rPr lang="en-US" altLang="en-US" sz="16000" dirty="0">
                <a:latin typeface="Times New Roman" pitchFamily="18" charset="0"/>
              </a:rPr>
              <a:t> lil Ibnu biex ikun ta’ </a:t>
            </a:r>
            <a:r>
              <a:rPr lang="en-US" altLang="en-US" sz="16000" dirty="0" err="1">
                <a:latin typeface="Times New Roman" pitchFamily="18" charset="0"/>
              </a:rPr>
              <a:t>tpattija</a:t>
            </a:r>
            <a:r>
              <a:rPr lang="en-US" altLang="en-US" sz="16000" dirty="0">
                <a:latin typeface="Times New Roman" pitchFamily="18" charset="0"/>
              </a:rPr>
              <a:t> għal </a:t>
            </a:r>
            <a:r>
              <a:rPr lang="en-US" altLang="en-US" sz="16000" dirty="0" err="1">
                <a:latin typeface="Times New Roman" pitchFamily="18" charset="0"/>
              </a:rPr>
              <a:t>dnubietna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6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5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78595" y="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Jekk xi ħadd iħobbni, iħares kelmti,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 il-Mulej;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nl-NL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Missieri jħobbu, u aħna niġu u ngħammru għandu.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50436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15:9-17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735568"/>
            <a:ext cx="227195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F’dak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Ġesù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lid-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tiegħu: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48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“Kif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ħabbejtkom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Ibqgħu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fl-imħabba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 Jekk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tħarsu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58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 tibqgħu fi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mħabbti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kif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ħarist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qiegħed fi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mħabbtu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Għedtilkom dan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28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jkun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biex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 ikun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sħiħ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hu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54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tħobbu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xulxin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ħabbejtkom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mħabba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akbar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din: li wieħed jagħti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ħbiebu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75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ħbiebi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jekk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 li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nikkmandakom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nsejħilkomx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jafx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x’jagħmel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423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1274149"/>
            <a:ext cx="23399749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sejjaħtilkom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ħbieb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għarrafthulkom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800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intom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għażiltu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imma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għażilt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ħtartkom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tmorru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9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tas-sema,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0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titolbu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-Missier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f’ismi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huwa jagħtihulkom. Dan hu li qiegħed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nikkmandakom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tħobbu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xulxin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589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Jiena nemmen f’All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wieħed, il-Missier li jista’ kollox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ħalaq is-sema u </a:t>
            </a:r>
            <a:endParaRPr kumimoji="0" lang="en-GB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l-art, dak kollu li jidher u dak 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jidhirx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f’Mulej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Ġesù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Iben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waħdieni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qabel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kull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żmien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mhux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magħmul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natura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waħda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al-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bih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sar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kollox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Niżel mis-smewwiet għalina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l-bnedmin u għall-fidwa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tagħna. 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bis-se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Marija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Verġni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sar bniedem. Sallbuh għalina, bata taħt Ponzju Pilatu, miet u difnuh,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fit-tielet jum qam minn bejn l-imwiet, skont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il-Kotba mqaddsa,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tela’ s-sema, u qieghed fuq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il-lemin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għandu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bil-glorja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jagħmel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ħaqq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mejtin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u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saltna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jkollhiex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tmiem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mill-Missier u mill-Iben: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 Hu meqjum u mweġġah flimkien mal-Missier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fi Knisja waħda, qaddisa, kattolika, appostolika.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Nistqarr magħmudija waħda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nistenna l-qawma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mill-imwiet, u l-ħajja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taż-żmien li ġej. Ammen.</a:t>
            </a:r>
            <a:endParaRPr kumimoji="0" lang="en-US" altLang="en-US" sz="992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903" eaLnBrk="0" hangingPunct="0">
              <a:defRPr/>
            </a:pP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1736</TotalTime>
  <Words>974</Words>
  <Application>Microsoft Office PowerPoint</Application>
  <PresentationFormat>Custom</PresentationFormat>
  <Paragraphs>150</Paragraphs>
  <Slides>63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63</vt:i4>
      </vt:variant>
    </vt:vector>
  </HeadingPairs>
  <TitlesOfParts>
    <vt:vector size="84" baseType="lpstr">
      <vt:lpstr>Franklin Gothic Book</vt:lpstr>
      <vt:lpstr>Wingdings</vt:lpstr>
      <vt:lpstr>Times New Roman</vt:lpstr>
      <vt:lpstr>Consolas</vt:lpstr>
      <vt:lpstr>Wingdings 3</vt:lpstr>
      <vt:lpstr>Maltese Times Roman</vt:lpstr>
      <vt:lpstr>Corbel</vt:lpstr>
      <vt:lpstr>Arial</vt:lpstr>
      <vt:lpstr>Calibri</vt:lpstr>
      <vt:lpstr>Wingdings 2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tal-Atti tal-Appostli Atti 10:25-26,34-35,44-48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mill-Ewwel Ittra ta’ San Ġwann Appostlu 1 Ġw 4:7-10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Mercieca Glen</cp:lastModifiedBy>
  <cp:revision>157</cp:revision>
  <dcterms:created xsi:type="dcterms:W3CDTF">2008-12-28T11:50:57Z</dcterms:created>
  <dcterms:modified xsi:type="dcterms:W3CDTF">2024-04-26T12:00:03Z</dcterms:modified>
</cp:coreProperties>
</file>