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1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12" r:id="rId4"/>
    <p:sldMasterId id="2147483924" r:id="rId5"/>
    <p:sldMasterId id="2147483936" r:id="rId6"/>
    <p:sldMasterId id="2147483948" r:id="rId7"/>
    <p:sldMasterId id="2147483960" r:id="rId8"/>
    <p:sldMasterId id="2147483984" r:id="rId9"/>
    <p:sldMasterId id="2147484304" r:id="rId10"/>
    <p:sldMasterId id="2147484308" r:id="rId11"/>
    <p:sldMasterId id="2147484321" r:id="rId12"/>
  </p:sldMasterIdLst>
  <p:notesMasterIdLst>
    <p:notesMasterId r:id="rId87"/>
  </p:notesMasterIdLst>
  <p:sldIdLst>
    <p:sldId id="1905" r:id="rId13"/>
    <p:sldId id="1072" r:id="rId14"/>
    <p:sldId id="966" r:id="rId15"/>
    <p:sldId id="1084" r:id="rId16"/>
    <p:sldId id="967" r:id="rId17"/>
    <p:sldId id="968" r:id="rId18"/>
    <p:sldId id="969" r:id="rId19"/>
    <p:sldId id="970" r:id="rId20"/>
    <p:sldId id="1071" r:id="rId21"/>
    <p:sldId id="371" r:id="rId22"/>
    <p:sldId id="292" r:id="rId23"/>
    <p:sldId id="719" r:id="rId24"/>
    <p:sldId id="1160" r:id="rId25"/>
    <p:sldId id="1161" r:id="rId26"/>
    <p:sldId id="1162" r:id="rId27"/>
    <p:sldId id="1163" r:id="rId28"/>
    <p:sldId id="1164" r:id="rId29"/>
    <p:sldId id="1165" r:id="rId30"/>
    <p:sldId id="1166" r:id="rId31"/>
    <p:sldId id="1167" r:id="rId32"/>
    <p:sldId id="1168" r:id="rId33"/>
    <p:sldId id="1169" r:id="rId34"/>
    <p:sldId id="1170" r:id="rId35"/>
    <p:sldId id="1171" r:id="rId36"/>
    <p:sldId id="1172" r:id="rId37"/>
    <p:sldId id="293" r:id="rId38"/>
    <p:sldId id="294" r:id="rId39"/>
    <p:sldId id="273" r:id="rId40"/>
    <p:sldId id="1173" r:id="rId41"/>
    <p:sldId id="287" r:id="rId42"/>
    <p:sldId id="274" r:id="rId43"/>
    <p:sldId id="1174" r:id="rId44"/>
    <p:sldId id="879" r:id="rId45"/>
    <p:sldId id="315" r:id="rId46"/>
    <p:sldId id="1175" r:id="rId47"/>
    <p:sldId id="880" r:id="rId48"/>
    <p:sldId id="803" r:id="rId49"/>
    <p:sldId id="884" r:id="rId50"/>
    <p:sldId id="1176" r:id="rId51"/>
    <p:sldId id="1177" r:id="rId52"/>
    <p:sldId id="1178" r:id="rId53"/>
    <p:sldId id="1179" r:id="rId54"/>
    <p:sldId id="1181" r:id="rId55"/>
    <p:sldId id="1180" r:id="rId56"/>
    <p:sldId id="1182" r:id="rId57"/>
    <p:sldId id="1183" r:id="rId58"/>
    <p:sldId id="1184" r:id="rId59"/>
    <p:sldId id="1185" r:id="rId60"/>
    <p:sldId id="808" r:id="rId61"/>
    <p:sldId id="787" r:id="rId62"/>
    <p:sldId id="295" r:id="rId63"/>
    <p:sldId id="788" r:id="rId64"/>
    <p:sldId id="296" r:id="rId65"/>
    <p:sldId id="1186" r:id="rId66"/>
    <p:sldId id="1159" r:id="rId67"/>
    <p:sldId id="1187" r:id="rId68"/>
    <p:sldId id="1188" r:id="rId69"/>
    <p:sldId id="1189" r:id="rId70"/>
    <p:sldId id="1190" r:id="rId71"/>
    <p:sldId id="1191" r:id="rId72"/>
    <p:sldId id="1192" r:id="rId73"/>
    <p:sldId id="618" r:id="rId74"/>
    <p:sldId id="299" r:id="rId75"/>
    <p:sldId id="1073" r:id="rId76"/>
    <p:sldId id="1074" r:id="rId77"/>
    <p:sldId id="1075" r:id="rId78"/>
    <p:sldId id="1076" r:id="rId79"/>
    <p:sldId id="1077" r:id="rId80"/>
    <p:sldId id="1078" r:id="rId81"/>
    <p:sldId id="1079" r:id="rId82"/>
    <p:sldId id="1080" r:id="rId83"/>
    <p:sldId id="1081" r:id="rId84"/>
    <p:sldId id="1082" r:id="rId85"/>
    <p:sldId id="1083" r:id="rId86"/>
  </p:sldIdLst>
  <p:sldSz cx="23399750" cy="12599988"/>
  <p:notesSz cx="6858000" cy="9144000"/>
  <p:embeddedFontLst>
    <p:embeddedFont>
      <p:font typeface="Consolas" panose="020B0609020204030204" pitchFamily="49" charset="0"/>
      <p:regular r:id="rId88"/>
      <p:bold r:id="rId89"/>
      <p:italic r:id="rId90"/>
      <p:boldItalic r:id="rId91"/>
    </p:embeddedFont>
    <p:embeddedFont>
      <p:font typeface="Corbel" panose="020B0503020204020204" pitchFamily="34" charset="0"/>
      <p:regular r:id="rId92"/>
      <p:bold r:id="rId93"/>
      <p:italic r:id="rId94"/>
      <p:boldItalic r:id="rId95"/>
    </p:embeddedFont>
    <p:embeddedFont>
      <p:font typeface="Franklin Gothic Book" panose="020B0503020102020204" pitchFamily="34" charset="0"/>
      <p:regular r:id="rId96"/>
      <p:italic r:id="rId97"/>
    </p:embeddedFont>
    <p:embeddedFont>
      <p:font typeface="Maltese Times Roman" panose="02027200000000000000"/>
      <p:regular r:id="rId98"/>
      <p:bold r:id="rId99"/>
      <p:italic r:id="rId100"/>
      <p:boldItalic r:id="rId101"/>
    </p:embeddedFont>
    <p:embeddedFont>
      <p:font typeface="Wingdings 2" panose="05020102010507070707" pitchFamily="18" charset="2"/>
      <p:regular r:id="rId102"/>
    </p:embeddedFont>
    <p:embeddedFont>
      <p:font typeface="Wingdings 3" panose="05040102010807070707" pitchFamily="18" charset="2"/>
      <p:regular r:id="rId10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fred Caruan a" initials="AC" lastIdx="1" clrIdx="0">
    <p:extLst>
      <p:ext uri="{19B8F6BF-5375-455C-9EA6-DF929625EA0E}">
        <p15:presenceInfo xmlns:p15="http://schemas.microsoft.com/office/powerpoint/2012/main" userId="ac38828d0b836a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482400"/>
    <a:srgbClr val="663300"/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6" autoAdjust="0"/>
    <p:restoredTop sz="94711" autoAdjust="0"/>
  </p:normalViewPr>
  <p:slideViewPr>
    <p:cSldViewPr>
      <p:cViewPr varScale="1">
        <p:scale>
          <a:sx n="36" d="100"/>
          <a:sy n="36" d="100"/>
        </p:scale>
        <p:origin x="102" y="834"/>
      </p:cViewPr>
      <p:guideLst>
        <p:guide orient="horz" pos="3969"/>
        <p:guide pos="7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84" Type="http://schemas.openxmlformats.org/officeDocument/2006/relationships/slide" Target="slides/slide72.xml"/><Relationship Id="rId89" Type="http://schemas.openxmlformats.org/officeDocument/2006/relationships/font" Target="fonts/font2.fntdata"/><Relationship Id="rId16" Type="http://schemas.openxmlformats.org/officeDocument/2006/relationships/slide" Target="slides/slide4.xml"/><Relationship Id="rId107" Type="http://schemas.openxmlformats.org/officeDocument/2006/relationships/theme" Target="theme/theme1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102" Type="http://schemas.openxmlformats.org/officeDocument/2006/relationships/font" Target="fonts/font15.fntdata"/><Relationship Id="rId5" Type="http://schemas.openxmlformats.org/officeDocument/2006/relationships/slideMaster" Target="slideMasters/slideMaster5.xml"/><Relationship Id="rId90" Type="http://schemas.openxmlformats.org/officeDocument/2006/relationships/font" Target="fonts/font3.fntdata"/><Relationship Id="rId95" Type="http://schemas.openxmlformats.org/officeDocument/2006/relationships/font" Target="fonts/font8.fntdata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59" Type="http://schemas.openxmlformats.org/officeDocument/2006/relationships/slide" Target="slides/slide47.xml"/><Relationship Id="rId103" Type="http://schemas.openxmlformats.org/officeDocument/2006/relationships/font" Target="fonts/font16.fntdata"/><Relationship Id="rId108" Type="http://schemas.openxmlformats.org/officeDocument/2006/relationships/tableStyles" Target="tableStyle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slide" Target="slides/slide71.xml"/><Relationship Id="rId88" Type="http://schemas.openxmlformats.org/officeDocument/2006/relationships/font" Target="fonts/font1.fntdata"/><Relationship Id="rId91" Type="http://schemas.openxmlformats.org/officeDocument/2006/relationships/font" Target="fonts/font4.fntdata"/><Relationship Id="rId96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94" Type="http://schemas.openxmlformats.org/officeDocument/2006/relationships/font" Target="fonts/font7.fntdata"/><Relationship Id="rId99" Type="http://schemas.openxmlformats.org/officeDocument/2006/relationships/font" Target="fonts/font12.fntdata"/><Relationship Id="rId101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97" Type="http://schemas.openxmlformats.org/officeDocument/2006/relationships/font" Target="fonts/font10.fntdata"/><Relationship Id="rId10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4" Type="http://schemas.openxmlformats.org/officeDocument/2006/relationships/slide" Target="slides/slide12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66" Type="http://schemas.openxmlformats.org/officeDocument/2006/relationships/slide" Target="slides/slide54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56" Type="http://schemas.openxmlformats.org/officeDocument/2006/relationships/slide" Target="slides/slide44.xml"/><Relationship Id="rId77" Type="http://schemas.openxmlformats.org/officeDocument/2006/relationships/slide" Target="slides/slide65.xml"/><Relationship Id="rId100" Type="http://schemas.openxmlformats.org/officeDocument/2006/relationships/font" Target="fonts/font13.fntdata"/><Relationship Id="rId10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93" Type="http://schemas.openxmlformats.org/officeDocument/2006/relationships/font" Target="fonts/font6.fntdata"/><Relationship Id="rId98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3.xml"/><Relationship Id="rId46" Type="http://schemas.openxmlformats.org/officeDocument/2006/relationships/slide" Target="slides/slide34.xml"/><Relationship Id="rId67" Type="http://schemas.openxmlformats.org/officeDocument/2006/relationships/slide" Target="slides/slide5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15T04:32:14.790" idx="1">
    <p:pos x="10554" y="3253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4/15/2024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330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14CD-246F-4A1C-9680-06011F50A2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373469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289615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94657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B48A6-23EC-4107-B2ED-FFB77AA970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582021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46038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795631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159159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676072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6404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897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009823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181912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09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211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280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65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454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0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11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72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2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4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36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480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60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720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84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960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2148-D1C5-45C5-A77B-995C194A19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5873-7715-4B14-B60C-EB96523F46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987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1540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9992" y="504635"/>
            <a:ext cx="21059777" cy="107508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920A-650F-4B0C-937D-C616DBB92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831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0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4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8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2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4861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1541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859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7958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7742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7652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23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053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0202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3374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7590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9992" y="504635"/>
            <a:ext cx="21059777" cy="107508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920A-650F-4B0C-937D-C616DBB92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27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5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2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4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36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480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60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720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84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960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7740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6345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1"/>
            <a:ext cx="19889788" cy="2502497"/>
          </a:xfrm>
        </p:spPr>
        <p:txBody>
          <a:bodyPr anchor="t"/>
          <a:lstStyle>
            <a:lvl1pPr algn="l">
              <a:defRPr sz="979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3"/>
            <a:ext cx="19889788" cy="2756246"/>
          </a:xfrm>
        </p:spPr>
        <p:txBody>
          <a:bodyPr anchor="b"/>
          <a:lstStyle>
            <a:lvl1pPr marL="0" indent="0">
              <a:buNone/>
              <a:defRPr sz="4899">
                <a:solidFill>
                  <a:schemeClr val="tx1">
                    <a:tint val="75000"/>
                  </a:schemeClr>
                </a:solidFill>
              </a:defRPr>
            </a:lvl1pPr>
            <a:lvl2pPr marL="1120003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2pPr>
            <a:lvl3pPr marL="2240006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3pPr>
            <a:lvl4pPr marL="3360009" indent="0">
              <a:buNone/>
              <a:defRPr sz="3430">
                <a:solidFill>
                  <a:schemeClr val="tx1">
                    <a:tint val="75000"/>
                  </a:schemeClr>
                </a:solidFill>
              </a:defRPr>
            </a:lvl4pPr>
            <a:lvl5pPr marL="4480011" indent="0">
              <a:buNone/>
              <a:defRPr sz="3430">
                <a:solidFill>
                  <a:schemeClr val="tx1">
                    <a:tint val="75000"/>
                  </a:schemeClr>
                </a:solidFill>
              </a:defRPr>
            </a:lvl5pPr>
            <a:lvl6pPr marL="5600014" indent="0">
              <a:buNone/>
              <a:defRPr sz="3430">
                <a:solidFill>
                  <a:schemeClr val="tx1">
                    <a:tint val="75000"/>
                  </a:schemeClr>
                </a:solidFill>
              </a:defRPr>
            </a:lvl6pPr>
            <a:lvl7pPr marL="6720017" indent="0">
              <a:buNone/>
              <a:defRPr sz="3430">
                <a:solidFill>
                  <a:schemeClr val="tx1">
                    <a:tint val="75000"/>
                  </a:schemeClr>
                </a:solidFill>
              </a:defRPr>
            </a:lvl7pPr>
            <a:lvl8pPr marL="7840020" indent="0">
              <a:buNone/>
              <a:defRPr sz="3430">
                <a:solidFill>
                  <a:schemeClr val="tx1">
                    <a:tint val="75000"/>
                  </a:schemeClr>
                </a:solidFill>
              </a:defRPr>
            </a:lvl8pPr>
            <a:lvl9pPr marL="8960023" indent="0">
              <a:buNone/>
              <a:defRPr sz="34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0554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204999"/>
            <a:ext cx="10334890" cy="6235827"/>
          </a:xfrm>
        </p:spPr>
        <p:txBody>
          <a:bodyPr/>
          <a:lstStyle>
            <a:lvl1pPr>
              <a:defRPr sz="6859"/>
            </a:lvl1pPr>
            <a:lvl2pPr>
              <a:defRPr sz="5879"/>
            </a:lvl2pPr>
            <a:lvl3pPr>
              <a:defRPr sz="4899"/>
            </a:lvl3pPr>
            <a:lvl4pPr>
              <a:defRPr sz="4409"/>
            </a:lvl4pPr>
            <a:lvl5pPr>
              <a:defRPr sz="4409"/>
            </a:lvl5pPr>
            <a:lvl6pPr>
              <a:defRPr sz="4409"/>
            </a:lvl6pPr>
            <a:lvl7pPr>
              <a:defRPr sz="4409"/>
            </a:lvl7pPr>
            <a:lvl8pPr>
              <a:defRPr sz="4409"/>
            </a:lvl8pPr>
            <a:lvl9pPr>
              <a:defRPr sz="44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204999"/>
            <a:ext cx="10334890" cy="6235827"/>
          </a:xfrm>
        </p:spPr>
        <p:txBody>
          <a:bodyPr/>
          <a:lstStyle>
            <a:lvl1pPr>
              <a:defRPr sz="6859"/>
            </a:lvl1pPr>
            <a:lvl2pPr>
              <a:defRPr sz="5879"/>
            </a:lvl2pPr>
            <a:lvl3pPr>
              <a:defRPr sz="4899"/>
            </a:lvl3pPr>
            <a:lvl4pPr>
              <a:defRPr sz="4409"/>
            </a:lvl4pPr>
            <a:lvl5pPr>
              <a:defRPr sz="4409"/>
            </a:lvl5pPr>
            <a:lvl6pPr>
              <a:defRPr sz="4409"/>
            </a:lvl6pPr>
            <a:lvl7pPr>
              <a:defRPr sz="4409"/>
            </a:lvl7pPr>
            <a:lvl8pPr>
              <a:defRPr sz="4409"/>
            </a:lvl8pPr>
            <a:lvl9pPr>
              <a:defRPr sz="44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65789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5"/>
            <a:ext cx="21059775" cy="20999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6"/>
          </a:xfrm>
        </p:spPr>
        <p:txBody>
          <a:bodyPr anchor="b"/>
          <a:lstStyle>
            <a:lvl1pPr marL="0" indent="0">
              <a:buNone/>
              <a:defRPr sz="5879" b="1"/>
            </a:lvl1pPr>
            <a:lvl2pPr marL="1120003" indent="0">
              <a:buNone/>
              <a:defRPr sz="4899" b="1"/>
            </a:lvl2pPr>
            <a:lvl3pPr marL="2240006" indent="0">
              <a:buNone/>
              <a:defRPr sz="4409" b="1"/>
            </a:lvl3pPr>
            <a:lvl4pPr marL="3360009" indent="0">
              <a:buNone/>
              <a:defRPr sz="3920" b="1"/>
            </a:lvl4pPr>
            <a:lvl5pPr marL="4480011" indent="0">
              <a:buNone/>
              <a:defRPr sz="3920" b="1"/>
            </a:lvl5pPr>
            <a:lvl6pPr marL="5600014" indent="0">
              <a:buNone/>
              <a:defRPr sz="3920" b="1"/>
            </a:lvl6pPr>
            <a:lvl7pPr marL="6720017" indent="0">
              <a:buNone/>
              <a:defRPr sz="3920" b="1"/>
            </a:lvl7pPr>
            <a:lvl8pPr marL="7840020" indent="0">
              <a:buNone/>
              <a:defRPr sz="3920" b="1"/>
            </a:lvl8pPr>
            <a:lvl9pPr marL="8960023" indent="0">
              <a:buNone/>
              <a:defRPr sz="3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7"/>
          </a:xfrm>
        </p:spPr>
        <p:txBody>
          <a:bodyPr/>
          <a:lstStyle>
            <a:lvl1pPr>
              <a:defRPr sz="5879"/>
            </a:lvl1pPr>
            <a:lvl2pPr>
              <a:defRPr sz="4899"/>
            </a:lvl2pPr>
            <a:lvl3pPr>
              <a:defRPr sz="4409"/>
            </a:lvl3pPr>
            <a:lvl4pPr>
              <a:defRPr sz="3920"/>
            </a:lvl4pPr>
            <a:lvl5pPr>
              <a:defRPr sz="3920"/>
            </a:lvl5pPr>
            <a:lvl6pPr>
              <a:defRPr sz="3920"/>
            </a:lvl6pPr>
            <a:lvl7pPr>
              <a:defRPr sz="3920"/>
            </a:lvl7pPr>
            <a:lvl8pPr>
              <a:defRPr sz="3920"/>
            </a:lvl8pPr>
            <a:lvl9pPr>
              <a:defRPr sz="3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2" y="2820415"/>
            <a:ext cx="10343014" cy="1175416"/>
          </a:xfrm>
        </p:spPr>
        <p:txBody>
          <a:bodyPr anchor="b"/>
          <a:lstStyle>
            <a:lvl1pPr marL="0" indent="0">
              <a:buNone/>
              <a:defRPr sz="5879" b="1"/>
            </a:lvl1pPr>
            <a:lvl2pPr marL="1120003" indent="0">
              <a:buNone/>
              <a:defRPr sz="4899" b="1"/>
            </a:lvl2pPr>
            <a:lvl3pPr marL="2240006" indent="0">
              <a:buNone/>
              <a:defRPr sz="4409" b="1"/>
            </a:lvl3pPr>
            <a:lvl4pPr marL="3360009" indent="0">
              <a:buNone/>
              <a:defRPr sz="3920" b="1"/>
            </a:lvl4pPr>
            <a:lvl5pPr marL="4480011" indent="0">
              <a:buNone/>
              <a:defRPr sz="3920" b="1"/>
            </a:lvl5pPr>
            <a:lvl6pPr marL="5600014" indent="0">
              <a:buNone/>
              <a:defRPr sz="3920" b="1"/>
            </a:lvl6pPr>
            <a:lvl7pPr marL="6720017" indent="0">
              <a:buNone/>
              <a:defRPr sz="3920" b="1"/>
            </a:lvl7pPr>
            <a:lvl8pPr marL="7840020" indent="0">
              <a:buNone/>
              <a:defRPr sz="3920" b="1"/>
            </a:lvl8pPr>
            <a:lvl9pPr marL="8960023" indent="0">
              <a:buNone/>
              <a:defRPr sz="3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2" y="3995829"/>
            <a:ext cx="10343014" cy="7259577"/>
          </a:xfrm>
        </p:spPr>
        <p:txBody>
          <a:bodyPr/>
          <a:lstStyle>
            <a:lvl1pPr>
              <a:defRPr sz="5879"/>
            </a:lvl1pPr>
            <a:lvl2pPr>
              <a:defRPr sz="4899"/>
            </a:lvl2pPr>
            <a:lvl3pPr>
              <a:defRPr sz="4409"/>
            </a:lvl3pPr>
            <a:lvl4pPr>
              <a:defRPr sz="3920"/>
            </a:lvl4pPr>
            <a:lvl5pPr>
              <a:defRPr sz="3920"/>
            </a:lvl5pPr>
            <a:lvl6pPr>
              <a:defRPr sz="3920"/>
            </a:lvl6pPr>
            <a:lvl7pPr>
              <a:defRPr sz="3920"/>
            </a:lvl7pPr>
            <a:lvl8pPr>
              <a:defRPr sz="3920"/>
            </a:lvl8pPr>
            <a:lvl9pPr>
              <a:defRPr sz="3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322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8366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3257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1" y="501665"/>
            <a:ext cx="7698357" cy="2134999"/>
          </a:xfrm>
        </p:spPr>
        <p:txBody>
          <a:bodyPr anchor="b"/>
          <a:lstStyle>
            <a:lvl1pPr algn="l">
              <a:defRPr sz="4899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9"/>
            <a:ext cx="13081110" cy="10753741"/>
          </a:xfrm>
        </p:spPr>
        <p:txBody>
          <a:bodyPr/>
          <a:lstStyle>
            <a:lvl1pPr>
              <a:defRPr sz="7839"/>
            </a:lvl1pPr>
            <a:lvl2pPr>
              <a:defRPr sz="6859"/>
            </a:lvl2pPr>
            <a:lvl3pPr>
              <a:defRPr sz="5879"/>
            </a:lvl3pPr>
            <a:lvl4pPr>
              <a:defRPr sz="4899"/>
            </a:lvl4pPr>
            <a:lvl5pPr>
              <a:defRPr sz="4899"/>
            </a:lvl5pPr>
            <a:lvl6pPr>
              <a:defRPr sz="4899"/>
            </a:lvl6pPr>
            <a:lvl7pPr>
              <a:defRPr sz="4899"/>
            </a:lvl7pPr>
            <a:lvl8pPr>
              <a:defRPr sz="4899"/>
            </a:lvl8pPr>
            <a:lvl9pPr>
              <a:defRPr sz="48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1" y="2636668"/>
            <a:ext cx="7698357" cy="8618742"/>
          </a:xfrm>
        </p:spPr>
        <p:txBody>
          <a:bodyPr/>
          <a:lstStyle>
            <a:lvl1pPr marL="0" indent="0">
              <a:buNone/>
              <a:defRPr sz="3430"/>
            </a:lvl1pPr>
            <a:lvl2pPr marL="1120003" indent="0">
              <a:buNone/>
              <a:defRPr sz="2940"/>
            </a:lvl2pPr>
            <a:lvl3pPr marL="2240006" indent="0">
              <a:buNone/>
              <a:defRPr sz="2450"/>
            </a:lvl3pPr>
            <a:lvl4pPr marL="3360009" indent="0">
              <a:buNone/>
              <a:defRPr sz="2205"/>
            </a:lvl4pPr>
            <a:lvl5pPr marL="4480011" indent="0">
              <a:buNone/>
              <a:defRPr sz="2205"/>
            </a:lvl5pPr>
            <a:lvl6pPr marL="5600014" indent="0">
              <a:buNone/>
              <a:defRPr sz="2205"/>
            </a:lvl6pPr>
            <a:lvl7pPr marL="6720017" indent="0">
              <a:buNone/>
              <a:defRPr sz="2205"/>
            </a:lvl7pPr>
            <a:lvl8pPr marL="7840020" indent="0">
              <a:buNone/>
              <a:defRPr sz="2205"/>
            </a:lvl8pPr>
            <a:lvl9pPr marL="8960023" indent="0">
              <a:buNone/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8894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1"/>
          </a:xfrm>
        </p:spPr>
        <p:txBody>
          <a:bodyPr anchor="b"/>
          <a:lstStyle>
            <a:lvl1pPr algn="l">
              <a:defRPr sz="4899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7839"/>
            </a:lvl1pPr>
            <a:lvl2pPr marL="1120003" indent="0">
              <a:buNone/>
              <a:defRPr sz="6859"/>
            </a:lvl2pPr>
            <a:lvl3pPr marL="2240006" indent="0">
              <a:buNone/>
              <a:defRPr sz="5879"/>
            </a:lvl3pPr>
            <a:lvl4pPr marL="3360009" indent="0">
              <a:buNone/>
              <a:defRPr sz="4899"/>
            </a:lvl4pPr>
            <a:lvl5pPr marL="4480011" indent="0">
              <a:buNone/>
              <a:defRPr sz="4899"/>
            </a:lvl5pPr>
            <a:lvl6pPr marL="5600014" indent="0">
              <a:buNone/>
              <a:defRPr sz="4899"/>
            </a:lvl6pPr>
            <a:lvl7pPr marL="6720017" indent="0">
              <a:buNone/>
              <a:defRPr sz="4899"/>
            </a:lvl7pPr>
            <a:lvl8pPr marL="7840020" indent="0">
              <a:buNone/>
              <a:defRPr sz="4899"/>
            </a:lvl8pPr>
            <a:lvl9pPr marL="8960023" indent="0">
              <a:buNone/>
              <a:defRPr sz="4899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9"/>
          </a:xfrm>
        </p:spPr>
        <p:txBody>
          <a:bodyPr/>
          <a:lstStyle>
            <a:lvl1pPr marL="0" indent="0">
              <a:buNone/>
              <a:defRPr sz="3430"/>
            </a:lvl1pPr>
            <a:lvl2pPr marL="1120003" indent="0">
              <a:buNone/>
              <a:defRPr sz="2940"/>
            </a:lvl2pPr>
            <a:lvl3pPr marL="2240006" indent="0">
              <a:buNone/>
              <a:defRPr sz="2450"/>
            </a:lvl3pPr>
            <a:lvl4pPr marL="3360009" indent="0">
              <a:buNone/>
              <a:defRPr sz="2205"/>
            </a:lvl4pPr>
            <a:lvl5pPr marL="4480011" indent="0">
              <a:buNone/>
              <a:defRPr sz="2205"/>
            </a:lvl5pPr>
            <a:lvl6pPr marL="5600014" indent="0">
              <a:buNone/>
              <a:defRPr sz="2205"/>
            </a:lvl6pPr>
            <a:lvl7pPr marL="6720017" indent="0">
              <a:buNone/>
              <a:defRPr sz="2205"/>
            </a:lvl7pPr>
            <a:lvl8pPr marL="7840020" indent="0">
              <a:buNone/>
              <a:defRPr sz="2205"/>
            </a:lvl8pPr>
            <a:lvl9pPr marL="8960023" indent="0">
              <a:buNone/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1120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940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379166"/>
            <a:ext cx="5264944" cy="80616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379166"/>
            <a:ext cx="15404835" cy="80616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50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4/15/2024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4/15/2024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4/15/2024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4/15/2024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4/15/2024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4/15/2024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4/15/2024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4/15/2024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4/15/2024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4/15/2024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4/15/2024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4/15/2024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4/15/2024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4/15/2024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4/15/2024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4/15/2024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4/15/2024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8" y="504585"/>
            <a:ext cx="21059775" cy="2099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940000"/>
            <a:ext cx="21059775" cy="8315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6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22148-D1C5-45C5-A77B-995C194A19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6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6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85873-7715-4B14-B60C-EB96523F46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1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</p:sldLayoutIdLst>
  <p:txStyles>
    <p:titleStyle>
      <a:lvl1pPr algn="ctr" defTabSz="2240006" rtl="0" eaLnBrk="1" latinLnBrk="0" hangingPunct="1">
        <a:spcBef>
          <a:spcPct val="0"/>
        </a:spcBef>
        <a:buNone/>
        <a:defRPr sz="107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40002" indent="-840002" algn="l" defTabSz="2240006" rtl="0" eaLnBrk="1" latinLnBrk="0" hangingPunct="1">
        <a:spcBef>
          <a:spcPct val="20000"/>
        </a:spcBef>
        <a:buFont typeface="Arial" pitchFamily="34" charset="0"/>
        <a:buChar char="•"/>
        <a:defRPr sz="7839" kern="1200">
          <a:solidFill>
            <a:schemeClr val="tx1"/>
          </a:solidFill>
          <a:latin typeface="+mn-lt"/>
          <a:ea typeface="+mn-ea"/>
          <a:cs typeface="+mn-cs"/>
        </a:defRPr>
      </a:lvl1pPr>
      <a:lvl2pPr marL="1820005" indent="-700002" algn="l" defTabSz="2240006" rtl="0" eaLnBrk="1" latinLnBrk="0" hangingPunct="1">
        <a:spcBef>
          <a:spcPct val="20000"/>
        </a:spcBef>
        <a:buFont typeface="Arial" pitchFamily="34" charset="0"/>
        <a:buChar char="–"/>
        <a:defRPr sz="6859" kern="1200">
          <a:solidFill>
            <a:schemeClr val="tx1"/>
          </a:solidFill>
          <a:latin typeface="+mn-lt"/>
          <a:ea typeface="+mn-ea"/>
          <a:cs typeface="+mn-cs"/>
        </a:defRPr>
      </a:lvl2pPr>
      <a:lvl3pPr marL="2800007" indent="-560001" algn="l" defTabSz="2240006" rtl="0" eaLnBrk="1" latinLnBrk="0" hangingPunct="1">
        <a:spcBef>
          <a:spcPct val="20000"/>
        </a:spcBef>
        <a:buFont typeface="Arial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3pPr>
      <a:lvl4pPr marL="3920010" indent="-560001" algn="l" defTabSz="2240006" rtl="0" eaLnBrk="1" latinLnBrk="0" hangingPunct="1">
        <a:spcBef>
          <a:spcPct val="20000"/>
        </a:spcBef>
        <a:buFont typeface="Arial" pitchFamily="34" charset="0"/>
        <a:buChar char="–"/>
        <a:defRPr sz="4899" kern="1200">
          <a:solidFill>
            <a:schemeClr val="tx1"/>
          </a:solidFill>
          <a:latin typeface="+mn-lt"/>
          <a:ea typeface="+mn-ea"/>
          <a:cs typeface="+mn-cs"/>
        </a:defRPr>
      </a:lvl4pPr>
      <a:lvl5pPr marL="5040013" indent="-560001" algn="l" defTabSz="2240006" rtl="0" eaLnBrk="1" latinLnBrk="0" hangingPunct="1">
        <a:spcBef>
          <a:spcPct val="20000"/>
        </a:spcBef>
        <a:buFont typeface="Arial" pitchFamily="34" charset="0"/>
        <a:buChar char="»"/>
        <a:defRPr sz="4899" kern="1200">
          <a:solidFill>
            <a:schemeClr val="tx1"/>
          </a:solidFill>
          <a:latin typeface="+mn-lt"/>
          <a:ea typeface="+mn-ea"/>
          <a:cs typeface="+mn-cs"/>
        </a:defRPr>
      </a:lvl5pPr>
      <a:lvl6pPr marL="6160016" indent="-560001" algn="l" defTabSz="2240006" rtl="0" eaLnBrk="1" latinLnBrk="0" hangingPunct="1">
        <a:spcBef>
          <a:spcPct val="20000"/>
        </a:spcBef>
        <a:buFont typeface="Arial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6pPr>
      <a:lvl7pPr marL="7280018" indent="-560001" algn="l" defTabSz="2240006" rtl="0" eaLnBrk="1" latinLnBrk="0" hangingPunct="1">
        <a:spcBef>
          <a:spcPct val="20000"/>
        </a:spcBef>
        <a:buFont typeface="Arial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7pPr>
      <a:lvl8pPr marL="8400021" indent="-560001" algn="l" defTabSz="2240006" rtl="0" eaLnBrk="1" latinLnBrk="0" hangingPunct="1">
        <a:spcBef>
          <a:spcPct val="20000"/>
        </a:spcBef>
        <a:buFont typeface="Arial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8pPr>
      <a:lvl9pPr marL="9520024" indent="-560001" algn="l" defTabSz="2240006" rtl="0" eaLnBrk="1" latinLnBrk="0" hangingPunct="1">
        <a:spcBef>
          <a:spcPct val="20000"/>
        </a:spcBef>
        <a:buFont typeface="Arial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1pPr>
      <a:lvl2pPr marL="1120003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2pPr>
      <a:lvl3pPr marL="2240006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3pPr>
      <a:lvl4pPr marL="3360009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4pPr>
      <a:lvl5pPr marL="4480011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5pPr>
      <a:lvl6pPr marL="5600014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6pPr>
      <a:lvl7pPr marL="6720017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7pPr>
      <a:lvl8pPr marL="7840020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8pPr>
      <a:lvl9pPr marL="8960023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939998"/>
            <a:ext cx="21059775" cy="8315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BA3EC-12A9-4F78-96C4-88B75DBB07AF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04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</p:sldLayoutIdLst>
  <p:txStyles>
    <p:titleStyle>
      <a:lvl1pPr algn="ctr" defTabSz="1680027" rtl="0" eaLnBrk="1" latinLnBrk="0" hangingPunct="1">
        <a:spcBef>
          <a:spcPct val="0"/>
        </a:spcBef>
        <a:buNone/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0010" indent="-630010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defTabSz="1680027" rtl="0" eaLnBrk="1" latinLnBrk="0" hangingPunct="1">
        <a:spcBef>
          <a:spcPct val="20000"/>
        </a:spcBef>
        <a:buFont typeface="Arial" panose="020B0604020202020204" pitchFamily="34" charset="0"/>
        <a:buChar char="–"/>
        <a:defRPr sz="5144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–"/>
        <a:defRPr sz="3675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»"/>
        <a:defRPr sz="3675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8" y="504585"/>
            <a:ext cx="21059775" cy="2099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940000"/>
            <a:ext cx="21059775" cy="8315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4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354B9-AC7F-4296-A406-2AAE9A5EFC03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4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4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0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</p:sldLayoutIdLst>
  <p:txStyles>
    <p:titleStyle>
      <a:lvl1pPr algn="ctr" defTabSz="2240006" rtl="0" eaLnBrk="1" latinLnBrk="0" hangingPunct="1">
        <a:spcBef>
          <a:spcPct val="0"/>
        </a:spcBef>
        <a:buNone/>
        <a:defRPr sz="107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40002" indent="-840002" algn="l" defTabSz="2240006" rtl="0" eaLnBrk="1" latinLnBrk="0" hangingPunct="1">
        <a:spcBef>
          <a:spcPct val="20000"/>
        </a:spcBef>
        <a:buFont typeface="Arial" panose="020B0604020202020204" pitchFamily="34" charset="0"/>
        <a:buChar char="•"/>
        <a:defRPr sz="7839" kern="1200">
          <a:solidFill>
            <a:schemeClr val="tx1"/>
          </a:solidFill>
          <a:latin typeface="+mn-lt"/>
          <a:ea typeface="+mn-ea"/>
          <a:cs typeface="+mn-cs"/>
        </a:defRPr>
      </a:lvl1pPr>
      <a:lvl2pPr marL="1820005" indent="-700002" algn="l" defTabSz="2240006" rtl="0" eaLnBrk="1" latinLnBrk="0" hangingPunct="1">
        <a:spcBef>
          <a:spcPct val="20000"/>
        </a:spcBef>
        <a:buFont typeface="Arial" panose="020B0604020202020204" pitchFamily="34" charset="0"/>
        <a:buChar char="–"/>
        <a:defRPr sz="6859" kern="1200">
          <a:solidFill>
            <a:schemeClr val="tx1"/>
          </a:solidFill>
          <a:latin typeface="+mn-lt"/>
          <a:ea typeface="+mn-ea"/>
          <a:cs typeface="+mn-cs"/>
        </a:defRPr>
      </a:lvl2pPr>
      <a:lvl3pPr marL="2800007" indent="-560001" algn="l" defTabSz="2240006" rtl="0" eaLnBrk="1" latinLnBrk="0" hangingPunct="1">
        <a:spcBef>
          <a:spcPct val="20000"/>
        </a:spcBef>
        <a:buFont typeface="Arial" panose="020B0604020202020204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3pPr>
      <a:lvl4pPr marL="3920010" indent="-560001" algn="l" defTabSz="2240006" rtl="0" eaLnBrk="1" latinLnBrk="0" hangingPunct="1">
        <a:spcBef>
          <a:spcPct val="20000"/>
        </a:spcBef>
        <a:buFont typeface="Arial" panose="020B0604020202020204" pitchFamily="34" charset="0"/>
        <a:buChar char="–"/>
        <a:defRPr sz="4899" kern="1200">
          <a:solidFill>
            <a:schemeClr val="tx1"/>
          </a:solidFill>
          <a:latin typeface="+mn-lt"/>
          <a:ea typeface="+mn-ea"/>
          <a:cs typeface="+mn-cs"/>
        </a:defRPr>
      </a:lvl4pPr>
      <a:lvl5pPr marL="5040013" indent="-560001" algn="l" defTabSz="2240006" rtl="0" eaLnBrk="1" latinLnBrk="0" hangingPunct="1">
        <a:spcBef>
          <a:spcPct val="20000"/>
        </a:spcBef>
        <a:buFont typeface="Arial" panose="020B0604020202020204" pitchFamily="34" charset="0"/>
        <a:buChar char="»"/>
        <a:defRPr sz="4899" kern="1200">
          <a:solidFill>
            <a:schemeClr val="tx1"/>
          </a:solidFill>
          <a:latin typeface="+mn-lt"/>
          <a:ea typeface="+mn-ea"/>
          <a:cs typeface="+mn-cs"/>
        </a:defRPr>
      </a:lvl5pPr>
      <a:lvl6pPr marL="6160016" indent="-560001" algn="l" defTabSz="2240006" rtl="0" eaLnBrk="1" latinLnBrk="0" hangingPunct="1">
        <a:spcBef>
          <a:spcPct val="20000"/>
        </a:spcBef>
        <a:buFont typeface="Arial" panose="020B0604020202020204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6pPr>
      <a:lvl7pPr marL="7280018" indent="-560001" algn="l" defTabSz="2240006" rtl="0" eaLnBrk="1" latinLnBrk="0" hangingPunct="1">
        <a:spcBef>
          <a:spcPct val="20000"/>
        </a:spcBef>
        <a:buFont typeface="Arial" panose="020B0604020202020204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7pPr>
      <a:lvl8pPr marL="8400021" indent="-560001" algn="l" defTabSz="2240006" rtl="0" eaLnBrk="1" latinLnBrk="0" hangingPunct="1">
        <a:spcBef>
          <a:spcPct val="20000"/>
        </a:spcBef>
        <a:buFont typeface="Arial" panose="020B0604020202020204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8pPr>
      <a:lvl9pPr marL="9520024" indent="-560001" algn="l" defTabSz="2240006" rtl="0" eaLnBrk="1" latinLnBrk="0" hangingPunct="1">
        <a:spcBef>
          <a:spcPct val="20000"/>
        </a:spcBef>
        <a:buFont typeface="Arial" panose="020B0604020202020204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1pPr>
      <a:lvl2pPr marL="1120003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2pPr>
      <a:lvl3pPr marL="2240006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3pPr>
      <a:lvl4pPr marL="3360009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4pPr>
      <a:lvl5pPr marL="4480011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5pPr>
      <a:lvl6pPr marL="5600014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6pPr>
      <a:lvl7pPr marL="6720017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7pPr>
      <a:lvl8pPr marL="7840020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8pPr>
      <a:lvl9pPr marL="8960023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4/15/2024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ishopcampbellsblog.files.wordpress.com/2020/05/ascension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0926"/>
            <a:ext cx="23399750" cy="1463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86" y="504585"/>
            <a:ext cx="22399978" cy="2099998"/>
          </a:xfrm>
        </p:spPr>
        <p:txBody>
          <a:bodyPr>
            <a:noAutofit/>
          </a:bodyPr>
          <a:lstStyle/>
          <a:p>
            <a:r>
              <a:rPr lang="en-GB" sz="17638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Tlugħ</a:t>
            </a:r>
            <a:r>
              <a:rPr lang="en-GB" sz="17638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7638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</a:t>
            </a:r>
            <a:r>
              <a:rPr lang="en-GB" sz="17638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7638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fis-Sema</a:t>
            </a:r>
            <a:endParaRPr lang="en-GB" sz="17638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49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3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395307" y="3091507"/>
            <a:ext cx="20609135" cy="6418561"/>
          </a:xfrm>
        </p:spPr>
        <p:txBody>
          <a:bodyPr anchor="t"/>
          <a:lstStyle/>
          <a:p>
            <a:pPr eaLnBrk="1" hangingPunct="1"/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Bidu tal-</a:t>
            </a:r>
            <a:r>
              <a:rPr lang="en-US" alt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b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Atti</a:t>
            </a: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Appostli</a:t>
            </a:r>
            <a:b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Atti 1:1-11</a:t>
            </a:r>
            <a:b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</a:br>
            <a:b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</a:br>
            <a:br>
              <a:rPr lang="en-GB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79314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Fl-</a:t>
            </a:r>
            <a:r>
              <a:rPr lang="en-US" altLang="en-US" sz="16000" dirty="0" err="1">
                <a:latin typeface="Times New Roman" pitchFamily="18" charset="0"/>
              </a:rPr>
              <a:t>ewwel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rakkont</a:t>
            </a:r>
            <a:r>
              <a:rPr lang="en-US" altLang="en-US" sz="16000" dirty="0">
                <a:latin typeface="Times New Roman" pitchFamily="18" charset="0"/>
              </a:rPr>
              <a:t> tiegħi, </a:t>
            </a:r>
            <a:r>
              <a:rPr lang="en-US" altLang="en-US" sz="16000" dirty="0" err="1">
                <a:latin typeface="Times New Roman" pitchFamily="18" charset="0"/>
              </a:rPr>
              <a:t>Teofilu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tkellimt</a:t>
            </a:r>
            <a:r>
              <a:rPr lang="en-US" altLang="en-US" sz="16000" dirty="0">
                <a:latin typeface="Times New Roman" pitchFamily="18" charset="0"/>
              </a:rPr>
              <a:t> fuq dak kollu li Ġesù kien għamel u </a:t>
            </a:r>
            <a:r>
              <a:rPr lang="en-US" altLang="en-US" sz="16000" dirty="0" err="1">
                <a:latin typeface="Times New Roman" pitchFamily="18" charset="0"/>
              </a:rPr>
              <a:t>għallem</a:t>
            </a:r>
            <a:r>
              <a:rPr lang="en-US" altLang="en-US" sz="16000" dirty="0">
                <a:latin typeface="Times New Roman" pitchFamily="18" charset="0"/>
              </a:rPr>
              <a:t> minn </a:t>
            </a:r>
            <a:r>
              <a:rPr lang="en-US" altLang="en-US" sz="16000" dirty="0" err="1">
                <a:latin typeface="Times New Roman" pitchFamily="18" charset="0"/>
              </a:rPr>
              <a:t>mindu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beda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sal-jum</a:t>
            </a:r>
            <a:r>
              <a:rPr lang="en-US" altLang="en-US" sz="16000" dirty="0">
                <a:latin typeface="Times New Roman" pitchFamily="18" charset="0"/>
              </a:rPr>
              <a:t> li fih kien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88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79314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meħud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fis-sema</a:t>
            </a:r>
            <a:r>
              <a:rPr lang="en-US" altLang="en-US" sz="16000" dirty="0">
                <a:latin typeface="Times New Roman" pitchFamily="18" charset="0"/>
              </a:rPr>
              <a:t>, wara li, </a:t>
            </a:r>
            <a:r>
              <a:rPr lang="en-US" altLang="en-US" sz="16000" dirty="0" err="1">
                <a:latin typeface="Times New Roman" pitchFamily="18" charset="0"/>
              </a:rPr>
              <a:t>permezz</a:t>
            </a:r>
            <a:r>
              <a:rPr lang="en-US" altLang="en-US" sz="16000" dirty="0">
                <a:latin typeface="Times New Roman" pitchFamily="18" charset="0"/>
              </a:rPr>
              <a:t> tal-</a:t>
            </a:r>
            <a:r>
              <a:rPr lang="en-US" altLang="en-US" sz="16000" dirty="0" err="1">
                <a:latin typeface="Times New Roman" pitchFamily="18" charset="0"/>
              </a:rPr>
              <a:t>Ispirtu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s-</a:t>
            </a:r>
            <a:r>
              <a:rPr lang="en-US" altLang="en-US" sz="16000" dirty="0" err="1">
                <a:latin typeface="Times New Roman" pitchFamily="18" charset="0"/>
              </a:rPr>
              <a:t>Santu</a:t>
            </a:r>
            <a:r>
              <a:rPr lang="en-US" altLang="en-US" sz="16000" dirty="0">
                <a:latin typeface="Times New Roman" pitchFamily="18" charset="0"/>
              </a:rPr>
              <a:t>, ta l-</a:t>
            </a:r>
            <a:r>
              <a:rPr lang="en-US" altLang="en-US" sz="16000" dirty="0" err="1">
                <a:latin typeface="Times New Roman" pitchFamily="18" charset="0"/>
              </a:rPr>
              <a:t>ordnijiet</a:t>
            </a:r>
            <a:r>
              <a:rPr lang="en-US" altLang="en-US" sz="16000" dirty="0">
                <a:latin typeface="Times New Roman" pitchFamily="18" charset="0"/>
              </a:rPr>
              <a:t> tiegħu </a:t>
            </a:r>
            <a:r>
              <a:rPr lang="en-US" altLang="en-US" sz="16000" dirty="0" err="1">
                <a:latin typeface="Times New Roman" pitchFamily="18" charset="0"/>
              </a:rPr>
              <a:t>lill-appostli</a:t>
            </a:r>
            <a:r>
              <a:rPr lang="en-US" altLang="en-US" sz="16000" dirty="0">
                <a:latin typeface="Times New Roman" pitchFamily="18" charset="0"/>
              </a:rPr>
              <a:t> li hu kien </a:t>
            </a:r>
            <a:r>
              <a:rPr lang="en-US" altLang="en-US" sz="16000" dirty="0" err="1">
                <a:latin typeface="Times New Roman" pitchFamily="18" charset="0"/>
              </a:rPr>
              <a:t>għażel</a:t>
            </a:r>
            <a:r>
              <a:rPr lang="en-US" altLang="en-US" sz="160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4580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79314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Wara l-</a:t>
            </a:r>
            <a:r>
              <a:rPr lang="en-US" altLang="en-US" sz="16000" dirty="0" err="1">
                <a:latin typeface="Times New Roman" pitchFamily="18" charset="0"/>
              </a:rPr>
              <a:t>passjoni</a:t>
            </a:r>
            <a:r>
              <a:rPr lang="en-US" altLang="en-US" sz="16000" dirty="0">
                <a:latin typeface="Times New Roman" pitchFamily="18" charset="0"/>
              </a:rPr>
              <a:t> tiegħu </a:t>
            </a:r>
            <a:r>
              <a:rPr lang="en-US" altLang="en-US" sz="16000" dirty="0" err="1">
                <a:latin typeface="Times New Roman" pitchFamily="18" charset="0"/>
              </a:rPr>
              <a:t>dehrilhom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tahom</a:t>
            </a:r>
            <a:r>
              <a:rPr lang="en-US" altLang="en-US" sz="16000" dirty="0">
                <a:latin typeface="Times New Roman" pitchFamily="18" charset="0"/>
              </a:rPr>
              <a:t> ħafna </a:t>
            </a:r>
            <a:r>
              <a:rPr lang="en-US" altLang="en-US" sz="16000" dirty="0" err="1">
                <a:latin typeface="Times New Roman" pitchFamily="18" charset="0"/>
              </a:rPr>
              <a:t>provi</a:t>
            </a:r>
            <a:r>
              <a:rPr lang="en-US" altLang="en-US" sz="16000" dirty="0">
                <a:latin typeface="Times New Roman" pitchFamily="18" charset="0"/>
              </a:rPr>
              <a:t> li hu </a:t>
            </a:r>
            <a:r>
              <a:rPr lang="en-US" altLang="en-US" sz="16000" dirty="0" err="1">
                <a:latin typeface="Times New Roman" pitchFamily="18" charset="0"/>
              </a:rPr>
              <a:t>ħaj</a:t>
            </a:r>
            <a:r>
              <a:rPr lang="en-US" altLang="en-US" sz="16000" dirty="0">
                <a:latin typeface="Times New Roman" pitchFamily="18" charset="0"/>
              </a:rPr>
              <a:t>; </a:t>
            </a:r>
            <a:r>
              <a:rPr lang="en-US" altLang="en-US" sz="16000" dirty="0" err="1">
                <a:latin typeface="Times New Roman" pitchFamily="18" charset="0"/>
              </a:rPr>
              <a:t>f’erbgħin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jum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rawh</a:t>
            </a:r>
            <a:r>
              <a:rPr lang="en-US" altLang="en-US" sz="16000" dirty="0">
                <a:latin typeface="Times New Roman" pitchFamily="18" charset="0"/>
              </a:rPr>
              <a:t> kemm-il </a:t>
            </a:r>
            <a:r>
              <a:rPr lang="en-US" altLang="en-US" sz="16000" dirty="0" err="1">
                <a:latin typeface="Times New Roman" pitchFamily="18" charset="0"/>
              </a:rPr>
              <a:t>darba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kellimhom</a:t>
            </a:r>
            <a:r>
              <a:rPr lang="en-US" altLang="en-US" sz="16000" dirty="0">
                <a:latin typeface="Times New Roman" pitchFamily="18" charset="0"/>
              </a:rPr>
              <a:t> fuq il-ħwejjeġ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80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273355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tas-Saltna ta’ Alla. Meta kien għadu </a:t>
            </a:r>
            <a:r>
              <a:rPr lang="en-US" altLang="en-US" sz="16000" dirty="0" err="1">
                <a:latin typeface="Times New Roman" pitchFamily="18" charset="0"/>
              </a:rPr>
              <a:t>magħhom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ordnalhom</a:t>
            </a:r>
            <a:r>
              <a:rPr lang="en-US" altLang="en-US" sz="16000" dirty="0">
                <a:latin typeface="Times New Roman" pitchFamily="18" charset="0"/>
              </a:rPr>
              <a:t> biex ma </a:t>
            </a:r>
            <a:r>
              <a:rPr lang="en-US" altLang="en-US" sz="16000" dirty="0" err="1">
                <a:latin typeface="Times New Roman" pitchFamily="18" charset="0"/>
              </a:rPr>
              <a:t>jitilqux</a:t>
            </a:r>
            <a:r>
              <a:rPr lang="en-US" altLang="en-US" sz="16000" dirty="0">
                <a:latin typeface="Times New Roman" pitchFamily="18" charset="0"/>
              </a:rPr>
              <a:t> minn Ġerusalemm,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312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216024" y="42249"/>
            <a:ext cx="22933123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imma </a:t>
            </a:r>
            <a:r>
              <a:rPr lang="en-US" altLang="en-US" sz="16000" dirty="0" err="1">
                <a:latin typeface="Times New Roman" pitchFamily="18" charset="0"/>
              </a:rPr>
              <a:t>joqogħdu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jistennew</a:t>
            </a:r>
            <a:r>
              <a:rPr lang="en-US" altLang="en-US" sz="16000" dirty="0">
                <a:latin typeface="Times New Roman" pitchFamily="18" charset="0"/>
              </a:rPr>
              <a:t> sa ma </a:t>
            </a:r>
            <a:r>
              <a:rPr lang="en-US" altLang="en-US" sz="16000" dirty="0" err="1">
                <a:latin typeface="Times New Roman" pitchFamily="18" charset="0"/>
              </a:rPr>
              <a:t>sseħħ</a:t>
            </a:r>
            <a:r>
              <a:rPr lang="en-US" altLang="en-US" sz="16000" dirty="0">
                <a:latin typeface="Times New Roman" pitchFamily="18" charset="0"/>
              </a:rPr>
              <a:t> il-</a:t>
            </a:r>
            <a:r>
              <a:rPr lang="en-US" altLang="en-US" sz="16000" dirty="0" err="1">
                <a:latin typeface="Times New Roman" pitchFamily="18" charset="0"/>
              </a:rPr>
              <a:t>wegħda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tal-Missier, 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“li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fuqha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”, </a:t>
            </a:r>
            <a:r>
              <a:rPr lang="en-US" altLang="en-US" sz="16000" dirty="0" err="1">
                <a:latin typeface="Times New Roman" pitchFamily="18" charset="0"/>
              </a:rPr>
              <a:t>qalilhom</a:t>
            </a:r>
            <a:r>
              <a:rPr lang="mt-MT" altLang="en-US" sz="16000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6000" b="1" i="1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smajtu</a:t>
            </a:r>
            <a:r>
              <a:rPr lang="en-US" altLang="en-US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x’kont</a:t>
            </a:r>
            <a:r>
              <a:rPr lang="en-US" altLang="en-US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għedtilkom</a:t>
            </a:r>
            <a:r>
              <a:rPr lang="en-US" altLang="en-US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715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273355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Ġwanni</a:t>
            </a:r>
            <a:r>
              <a:rPr lang="en-US" altLang="en-US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għammed</a:t>
            </a:r>
            <a:r>
              <a:rPr lang="en-US" altLang="en-US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bl-</a:t>
            </a:r>
            <a:r>
              <a:rPr lang="en-US" altLang="en-US" sz="16000" b="1" i="1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ilma</a:t>
            </a:r>
            <a:r>
              <a:rPr lang="en-US" altLang="en-US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imma intom, fi </a:t>
            </a:r>
            <a:r>
              <a:rPr lang="en-US" altLang="en-US" sz="16000" b="1" i="1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ftit</a:t>
            </a:r>
            <a:r>
              <a:rPr lang="en-US" altLang="en-US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jiem</a:t>
            </a:r>
            <a:r>
              <a:rPr lang="en-US" altLang="en-US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oħra</a:t>
            </a:r>
            <a:r>
              <a:rPr lang="en-US" altLang="en-US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titgħammdu</a:t>
            </a:r>
            <a:r>
              <a:rPr lang="en-US" altLang="en-US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bl-</a:t>
            </a:r>
            <a:r>
              <a:rPr lang="en-US" altLang="en-US" sz="16000" b="1" i="1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Ispirtu</a:t>
            </a:r>
            <a:r>
              <a:rPr lang="en-US" altLang="en-US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s-</a:t>
            </a:r>
            <a:r>
              <a:rPr lang="en-US" altLang="en-US" sz="16000" b="1" i="1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Santu</a:t>
            </a:r>
            <a:r>
              <a:rPr lang="en-US" altLang="en-US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249118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79314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Kif </a:t>
            </a:r>
            <a:r>
              <a:rPr lang="en-US" altLang="en-US" sz="16000" dirty="0" err="1">
                <a:latin typeface="Times New Roman" pitchFamily="18" charset="0"/>
              </a:rPr>
              <a:t>kienu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flimkien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staqsewh</a:t>
            </a:r>
            <a:r>
              <a:rPr lang="en-US" altLang="en-US" sz="16000" dirty="0">
                <a:latin typeface="Times New Roman" pitchFamily="18" charset="0"/>
              </a:rPr>
              <a:t>: </a:t>
            </a:r>
            <a:endParaRPr lang="mt-MT" altLang="en-US" sz="160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“Mulej, hu dan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iż-żmien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fih int se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terġa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twaqqaf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Saltna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Iżrael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?”. </a:t>
            </a:r>
            <a:endParaRPr lang="mt-MT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97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79314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Hu </a:t>
            </a:r>
            <a:r>
              <a:rPr lang="en-US" altLang="en-US" sz="16000" dirty="0" err="1">
                <a:latin typeface="Times New Roman" pitchFamily="18" charset="0"/>
              </a:rPr>
              <a:t>weġibhom</a:t>
            </a:r>
            <a:r>
              <a:rPr lang="en-US" altLang="en-US" sz="16000" dirty="0">
                <a:latin typeface="Times New Roman" pitchFamily="18" charset="0"/>
              </a:rPr>
              <a:t>: </a:t>
            </a:r>
            <a:endParaRPr lang="mt-MT" altLang="en-US" sz="160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Mhijiex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biċċa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tagħkom li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tafu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l-waqt u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żmien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l-Missier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għażel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bis-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setgħa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tiegħu.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08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12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505255"/>
            <a:ext cx="22466496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meta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fuqkom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Ispirtu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Santu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intom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tirċievu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qawwa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148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xhieda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f’Ġerusalemm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Lhudija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kollha u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Samarija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sa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truf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l-art”.</a:t>
            </a:r>
          </a:p>
        </p:txBody>
      </p:sp>
    </p:spTree>
    <p:extLst>
      <p:ext uri="{BB962C8B-B14F-4D97-AF65-F5344CB8AC3E}">
        <p14:creationId xmlns:p14="http://schemas.microsoft.com/office/powerpoint/2010/main" val="3925481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79314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Wara li </a:t>
            </a:r>
            <a:r>
              <a:rPr lang="en-US" altLang="en-US" sz="16000" dirty="0" err="1">
                <a:latin typeface="Times New Roman" pitchFamily="18" charset="0"/>
              </a:rPr>
              <a:t>qal</a:t>
            </a:r>
            <a:r>
              <a:rPr lang="en-US" altLang="en-US" sz="16000" dirty="0">
                <a:latin typeface="Times New Roman" pitchFamily="18" charset="0"/>
              </a:rPr>
              <a:t> dan, huma u </a:t>
            </a:r>
            <a:r>
              <a:rPr lang="en-US" altLang="en-US" sz="16000" dirty="0" err="1">
                <a:latin typeface="Times New Roman" pitchFamily="18" charset="0"/>
              </a:rPr>
              <a:t>jħarsu</a:t>
            </a:r>
            <a:r>
              <a:rPr lang="en-US" altLang="en-US" sz="16000" dirty="0">
                <a:latin typeface="Times New Roman" pitchFamily="18" charset="0"/>
              </a:rPr>
              <a:t> lejh, kien </a:t>
            </a:r>
            <a:r>
              <a:rPr lang="en-US" altLang="en-US" sz="16000" dirty="0" err="1">
                <a:latin typeface="Times New Roman" pitchFamily="18" charset="0"/>
              </a:rPr>
              <a:t>meħud</a:t>
            </a:r>
            <a:r>
              <a:rPr lang="en-US" altLang="en-US" sz="16000" dirty="0">
                <a:latin typeface="Times New Roman" pitchFamily="18" charset="0"/>
              </a:rPr>
              <a:t> ’il fuq, u </a:t>
            </a:r>
            <a:r>
              <a:rPr lang="en-US" altLang="en-US" sz="16000" dirty="0" err="1">
                <a:latin typeface="Times New Roman" pitchFamily="18" charset="0"/>
              </a:rPr>
              <a:t>sħaba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ħadithulhom</a:t>
            </a:r>
            <a:r>
              <a:rPr lang="en-US" altLang="en-US" sz="16000" dirty="0">
                <a:latin typeface="Times New Roman" pitchFamily="18" charset="0"/>
              </a:rPr>
              <a:t> minn </a:t>
            </a:r>
            <a:r>
              <a:rPr lang="en-US" altLang="en-US" sz="16000" dirty="0" err="1">
                <a:latin typeface="Times New Roman" pitchFamily="18" charset="0"/>
              </a:rPr>
              <a:t>quddiem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għajnejhom</a:t>
            </a:r>
            <a:r>
              <a:rPr lang="en-US" altLang="en-US" sz="160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7854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79314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spc="-300" dirty="0">
                <a:latin typeface="Times New Roman" pitchFamily="18" charset="0"/>
              </a:rPr>
              <a:t>Waqt li </a:t>
            </a:r>
            <a:r>
              <a:rPr lang="en-US" altLang="en-US" sz="16000" spc="-300" dirty="0" err="1">
                <a:latin typeface="Times New Roman" pitchFamily="18" charset="0"/>
              </a:rPr>
              <a:t>kienu</a:t>
            </a:r>
            <a:r>
              <a:rPr lang="en-US" altLang="en-US" sz="16000" spc="-300" dirty="0">
                <a:latin typeface="Times New Roman" pitchFamily="18" charset="0"/>
              </a:rPr>
              <a:t> </a:t>
            </a:r>
            <a:r>
              <a:rPr lang="en-US" altLang="en-US" sz="16000" spc="-300" dirty="0" err="1">
                <a:latin typeface="Times New Roman" pitchFamily="18" charset="0"/>
              </a:rPr>
              <a:t>b’għajnejhom</a:t>
            </a:r>
            <a:r>
              <a:rPr lang="en-US" altLang="en-US" sz="16000" spc="-3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fis-sema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jħarsu</a:t>
            </a:r>
            <a:r>
              <a:rPr lang="en-US" altLang="en-US" sz="16000" dirty="0">
                <a:latin typeface="Times New Roman" pitchFamily="18" charset="0"/>
              </a:rPr>
              <a:t> lejh </a:t>
            </a:r>
            <a:r>
              <a:rPr lang="en-US" altLang="en-US" sz="16000" dirty="0" err="1">
                <a:latin typeface="Times New Roman" pitchFamily="18" charset="0"/>
              </a:rPr>
              <a:t>sejjer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f’daqqa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waħda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dehru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ħdejhom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żewġt</a:t>
            </a:r>
            <a:r>
              <a:rPr lang="en-US" altLang="en-US" sz="16000" dirty="0">
                <a:latin typeface="Times New Roman" pitchFamily="18" charset="0"/>
              </a:rPr>
              <a:t> irġiel </a:t>
            </a:r>
            <a:r>
              <a:rPr lang="en-US" altLang="en-US" sz="16000" dirty="0" err="1">
                <a:latin typeface="Times New Roman" pitchFamily="18" charset="0"/>
              </a:rPr>
              <a:t>libsin</a:t>
            </a:r>
            <a:r>
              <a:rPr lang="en-US" altLang="en-US" sz="16000" dirty="0">
                <a:latin typeface="Times New Roman" pitchFamily="18" charset="0"/>
              </a:rPr>
              <a:t> l-abjad, u </a:t>
            </a:r>
            <a:r>
              <a:rPr lang="en-US" altLang="en-US" sz="16000" dirty="0" err="1">
                <a:latin typeface="Times New Roman" pitchFamily="18" charset="0"/>
              </a:rPr>
              <a:t>qalulhom</a:t>
            </a:r>
            <a:r>
              <a:rPr lang="en-US" altLang="en-US" sz="16000" dirty="0">
                <a:latin typeface="Times New Roman" pitchFamily="18" charset="0"/>
              </a:rPr>
              <a:t>: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184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504461"/>
            <a:ext cx="22466496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“Irġiel tal-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Galilija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x’intom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tħarsu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lejn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sema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938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273355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 Ġesù, li kien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meħud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magħkom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lejn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sema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għad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jerġa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kif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rajtuh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sejjer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470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30623" y="4571802"/>
            <a:ext cx="22538504" cy="5128852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Tela’ Alla b’għajat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 ferħ.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826667" y="0"/>
            <a:ext cx="19155862" cy="258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214599" y="1273355"/>
            <a:ext cx="22970551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opli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kollha,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ċapċpu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jdejkom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għajtu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b’leħen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ferħ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Alla!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214599" y="1273355"/>
            <a:ext cx="22970551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il-Mulej,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Għoli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hu tal-biża’,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sultan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fuq l-art kollha.</a:t>
            </a:r>
          </a:p>
        </p:txBody>
      </p:sp>
    </p:spTree>
    <p:extLst>
      <p:ext uri="{BB962C8B-B14F-4D97-AF65-F5344CB8AC3E}">
        <p14:creationId xmlns:p14="http://schemas.microsoft.com/office/powerpoint/2010/main" val="116507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2559722"/>
            <a:ext cx="22682520" cy="748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Glorja</a:t>
            </a:r>
            <a:r>
              <a:rPr kumimoji="0" lang="fr-F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`l Alla</a:t>
            </a:r>
            <a:r>
              <a:rPr kumimoji="0" lang="mt-MT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fil</a:t>
            </a:r>
            <a:r>
              <a:rPr kumimoji="0" lang="mt-MT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fr-F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ħoli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tas-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smewwiet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paċi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fl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-art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lill-bnedmin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ta’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rieda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tajba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.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718655" y="3736362"/>
            <a:ext cx="21962440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Tela’ Alla b’għajat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 ferħ.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358615" y="2504461"/>
            <a:ext cx="2268252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Tela’ Alla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b’għajat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ferħ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 bid-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daqq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tat-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trombi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358615" y="2505255"/>
            <a:ext cx="2268252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Għannu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Alla,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għannu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għannu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lis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-sultan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għannu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15833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718655" y="3736362"/>
            <a:ext cx="21962440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Tela’ Alla b’għajat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 ferħ.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770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66627" y="1273355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Alla s-sultan tal-art kollha: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għannulu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bis-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sengħa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għanja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sabiħa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66627" y="1273355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Isaltan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Alla fuq 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ġnus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kollha,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joqgħod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Alla fuq it-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tron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imqaddes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tiegħu.</a:t>
            </a:r>
          </a:p>
        </p:txBody>
      </p:sp>
    </p:spTree>
    <p:extLst>
      <p:ext uri="{BB962C8B-B14F-4D97-AF65-F5344CB8AC3E}">
        <p14:creationId xmlns:p14="http://schemas.microsoft.com/office/powerpoint/2010/main" val="8036433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718655" y="3736362"/>
            <a:ext cx="21962440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Tela’ Alla b’għajat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 ferħ.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6585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322611" y="1859656"/>
            <a:ext cx="22754528" cy="8880675"/>
          </a:xfrm>
        </p:spPr>
        <p:txBody>
          <a:bodyPr anchor="t"/>
          <a:lstStyle/>
          <a:p>
            <a:pPr eaLnBrk="1" hangingPunct="1"/>
            <a:r>
              <a:rPr lang="en-GB" sz="15500" b="1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Qari mill-</a:t>
            </a:r>
            <a:r>
              <a:rPr lang="en-GB" sz="15500" b="1" i="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Ittra</a:t>
            </a:r>
            <a:r>
              <a:rPr lang="en-GB" sz="15500" b="1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ta’</a:t>
            </a:r>
            <a:br>
              <a:rPr lang="mt-MT" sz="15500" b="1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Pawl 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lill-Efesin</a:t>
            </a:r>
            <a:br>
              <a:rPr lang="en-US" altLang="en-US" sz="1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Efes 4:1-13</a:t>
            </a:r>
            <a:br>
              <a:rPr lang="en-GB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en-US" sz="1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577031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78595" y="-36710"/>
            <a:ext cx="2304256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Ħuti, </a:t>
            </a:r>
            <a:r>
              <a:rPr lang="en-US" altLang="en-US" sz="16000" dirty="0" err="1">
                <a:latin typeface="Times New Roman" pitchFamily="18" charset="0"/>
              </a:rPr>
              <a:t>inħeġġiġkom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jien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il-</a:t>
            </a:r>
            <a:r>
              <a:rPr lang="en-US" altLang="en-US" sz="16000" dirty="0" err="1">
                <a:latin typeface="Times New Roman" pitchFamily="18" charset="0"/>
              </a:rPr>
              <a:t>priġunier</a:t>
            </a:r>
            <a:r>
              <a:rPr lang="en-US" altLang="en-US" sz="16000" dirty="0">
                <a:latin typeface="Times New Roman" pitchFamily="18" charset="0"/>
              </a:rPr>
              <a:t> tal-Mulej, biex </a:t>
            </a:r>
            <a:r>
              <a:rPr lang="en-US" altLang="en-US" sz="16000" dirty="0" err="1">
                <a:latin typeface="Times New Roman" pitchFamily="18" charset="0"/>
              </a:rPr>
              <a:t>timxu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sewwa</a:t>
            </a:r>
            <a:r>
              <a:rPr lang="en-US" altLang="en-US" sz="16000" dirty="0">
                <a:latin typeface="Times New Roman" pitchFamily="18" charset="0"/>
              </a:rPr>
              <a:t> skont is-</a:t>
            </a:r>
            <a:r>
              <a:rPr lang="en-US" altLang="en-US" sz="16000" dirty="0" err="1">
                <a:latin typeface="Times New Roman" pitchFamily="18" charset="0"/>
              </a:rPr>
              <a:t>sejħa</a:t>
            </a:r>
            <a:r>
              <a:rPr lang="en-US" altLang="en-US" sz="16000" dirty="0">
                <a:latin typeface="Times New Roman" pitchFamily="18" charset="0"/>
              </a:rPr>
              <a:t> li </a:t>
            </a:r>
            <a:r>
              <a:rPr lang="en-US" altLang="en-US" sz="16000" dirty="0" err="1">
                <a:latin typeface="Times New Roman" pitchFamily="18" charset="0"/>
              </a:rPr>
              <a:t>biha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kontu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msejħin</a:t>
            </a:r>
            <a:r>
              <a:rPr lang="en-US" altLang="en-US" sz="16000" dirty="0">
                <a:latin typeface="Times New Roman" pitchFamily="18" charset="0"/>
              </a:rPr>
              <a:t>; </a:t>
            </a:r>
            <a:r>
              <a:rPr lang="en-US" altLang="en-US" sz="16000" dirty="0" err="1">
                <a:latin typeface="Times New Roman" pitchFamily="18" charset="0"/>
              </a:rPr>
              <a:t>billi</a:t>
            </a:r>
            <a:r>
              <a:rPr lang="en-US" altLang="en-US" sz="16000" dirty="0">
                <a:latin typeface="Times New Roman" pitchFamily="18" charset="0"/>
              </a:rPr>
              <a:t> bl-</a:t>
            </a:r>
            <a:r>
              <a:rPr lang="en-US" altLang="en-US" sz="16000" dirty="0" err="1">
                <a:latin typeface="Times New Roman" pitchFamily="18" charset="0"/>
              </a:rPr>
              <a:t>umiltà</a:t>
            </a:r>
            <a:r>
              <a:rPr lang="en-US" altLang="en-US" sz="16000" dirty="0">
                <a:latin typeface="Times New Roman" pitchFamily="18" charset="0"/>
              </a:rPr>
              <a:t> kollha,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338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78595" y="-36710"/>
            <a:ext cx="2304256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bil-ħlewwa u bis-</a:t>
            </a:r>
            <a:r>
              <a:rPr lang="en-US" altLang="en-US" sz="16000" dirty="0" err="1">
                <a:latin typeface="Times New Roman" pitchFamily="18" charset="0"/>
              </a:rPr>
              <a:t>sabar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taħmlu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tħobbu</a:t>
            </a:r>
            <a:r>
              <a:rPr lang="en-US" altLang="en-US" sz="16000" dirty="0">
                <a:latin typeface="Times New Roman" pitchFamily="18" charset="0"/>
              </a:rPr>
              <a:t> ’l </a:t>
            </a:r>
            <a:r>
              <a:rPr lang="en-US" altLang="en-US" sz="16000" dirty="0" err="1">
                <a:latin typeface="Times New Roman" pitchFamily="18" charset="0"/>
              </a:rPr>
              <a:t>xulxin</a:t>
            </a:r>
            <a:r>
              <a:rPr lang="en-US" altLang="en-US" sz="16000" dirty="0">
                <a:latin typeface="Times New Roman" pitchFamily="18" charset="0"/>
              </a:rPr>
              <a:t>. </a:t>
            </a:r>
            <a:r>
              <a:rPr lang="en-US" altLang="en-US" sz="16000" dirty="0" err="1">
                <a:latin typeface="Times New Roman" pitchFamily="18" charset="0"/>
              </a:rPr>
              <a:t>Ħabirku</a:t>
            </a:r>
            <a:r>
              <a:rPr lang="en-US" altLang="en-US" sz="16000" dirty="0">
                <a:latin typeface="Times New Roman" pitchFamily="18" charset="0"/>
              </a:rPr>
              <a:t> biex </a:t>
            </a:r>
            <a:r>
              <a:rPr lang="en-US" altLang="en-US" sz="16000" dirty="0" err="1">
                <a:latin typeface="Times New Roman" pitchFamily="18" charset="0"/>
              </a:rPr>
              <a:t>iżżommu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spirtu</a:t>
            </a:r>
            <a:r>
              <a:rPr lang="en-US" altLang="en-US" sz="16000" dirty="0">
                <a:latin typeface="Times New Roman" pitchFamily="18" charset="0"/>
              </a:rPr>
              <a:t> wieħed </a:t>
            </a:r>
            <a:r>
              <a:rPr lang="en-US" altLang="en-US" sz="16000" dirty="0" err="1">
                <a:latin typeface="Times New Roman" pitchFamily="18" charset="0"/>
              </a:rPr>
              <a:t>bir-rabta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tas-sliem</a:t>
            </a:r>
            <a:r>
              <a:rPr lang="en-US" altLang="en-US" sz="16000" dirty="0">
                <a:latin typeface="Times New Roman" pitchFamily="18" charset="0"/>
              </a:rPr>
              <a:t>;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317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1329410"/>
            <a:ext cx="22682520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Infaħħruk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inberkuk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nadurawk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nagħtuk ġieh. </a:t>
            </a:r>
            <a:endParaRPr kumimoji="0" lang="fr-FR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944415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78595" y="-36710"/>
            <a:ext cx="2304256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ġisem</a:t>
            </a:r>
            <a:r>
              <a:rPr lang="en-US" altLang="en-US" sz="16000" dirty="0">
                <a:latin typeface="Times New Roman" pitchFamily="18" charset="0"/>
              </a:rPr>
              <a:t> wieħed u </a:t>
            </a:r>
            <a:r>
              <a:rPr lang="en-US" altLang="en-US" sz="16000" dirty="0" err="1">
                <a:latin typeface="Times New Roman" pitchFamily="18" charset="0"/>
              </a:rPr>
              <a:t>ruħ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waħda</a:t>
            </a:r>
            <a:r>
              <a:rPr lang="en-US" altLang="en-US" sz="16000" dirty="0">
                <a:latin typeface="Times New Roman" pitchFamily="18" charset="0"/>
              </a:rPr>
              <a:t>, l-</a:t>
            </a:r>
            <a:r>
              <a:rPr lang="en-US" altLang="en-US" sz="16000" dirty="0" err="1">
                <a:latin typeface="Times New Roman" pitchFamily="18" charset="0"/>
              </a:rPr>
              <a:t>istess</a:t>
            </a:r>
            <a:r>
              <a:rPr lang="en-US" altLang="en-US" sz="16000" dirty="0">
                <a:latin typeface="Times New Roman" pitchFamily="18" charset="0"/>
              </a:rPr>
              <a:t> kif </a:t>
            </a:r>
            <a:r>
              <a:rPr lang="en-US" altLang="en-US" sz="16000" dirty="0" err="1">
                <a:latin typeface="Times New Roman" pitchFamily="18" charset="0"/>
              </a:rPr>
              <a:t>kontu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msejħa</a:t>
            </a:r>
            <a:r>
              <a:rPr lang="en-US" altLang="en-US" sz="16000" dirty="0">
                <a:latin typeface="Times New Roman" pitchFamily="18" charset="0"/>
              </a:rPr>
              <a:t> għal </a:t>
            </a:r>
            <a:r>
              <a:rPr lang="en-US" altLang="en-US" sz="16000" dirty="0" err="1">
                <a:latin typeface="Times New Roman" pitchFamily="18" charset="0"/>
              </a:rPr>
              <a:t>tama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waħda</a:t>
            </a:r>
            <a:r>
              <a:rPr lang="en-US" altLang="en-US" sz="16000" dirty="0">
                <a:latin typeface="Times New Roman" pitchFamily="18" charset="0"/>
              </a:rPr>
              <a:t>; Mulej wieħed, </a:t>
            </a:r>
            <a:r>
              <a:rPr lang="en-US" altLang="en-US" sz="16000" dirty="0" err="1">
                <a:latin typeface="Times New Roman" pitchFamily="18" charset="0"/>
              </a:rPr>
              <a:t>fidi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waħda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magħmudija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waħda</a:t>
            </a:r>
            <a:r>
              <a:rPr lang="en-US" altLang="en-US" sz="16000" dirty="0">
                <a:latin typeface="Times New Roman" pitchFamily="18" charset="0"/>
              </a:rPr>
              <a:t>;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2912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78595" y="2505255"/>
            <a:ext cx="2304256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Alla wieħed u Missier ta’ </a:t>
            </a:r>
            <a:r>
              <a:rPr lang="en-US" altLang="en-US" sz="16000" dirty="0" err="1">
                <a:latin typeface="Times New Roman" pitchFamily="18" charset="0"/>
              </a:rPr>
              <a:t>kulħadd</a:t>
            </a:r>
            <a:r>
              <a:rPr lang="en-US" altLang="en-US" sz="16000" dirty="0">
                <a:latin typeface="Times New Roman" pitchFamily="18" charset="0"/>
              </a:rPr>
              <a:t>, li hu fuq </a:t>
            </a:r>
            <a:r>
              <a:rPr lang="en-US" altLang="en-US" sz="16000" dirty="0" err="1">
                <a:latin typeface="Times New Roman" pitchFamily="18" charset="0"/>
              </a:rPr>
              <a:t>kulħadd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b’kulħadd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f’kulħadd</a:t>
            </a:r>
            <a:r>
              <a:rPr lang="en-US" altLang="en-US" sz="160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25771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78595" y="-36710"/>
            <a:ext cx="2304256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Lil kull wieħed </a:t>
            </a:r>
            <a:r>
              <a:rPr lang="en-US" altLang="en-US" sz="16000" dirty="0" err="1">
                <a:latin typeface="Times New Roman" pitchFamily="18" charset="0"/>
              </a:rPr>
              <a:t>minna</a:t>
            </a:r>
            <a:r>
              <a:rPr lang="en-US" altLang="en-US" sz="16000" dirty="0">
                <a:latin typeface="Times New Roman" pitchFamily="18" charset="0"/>
              </a:rPr>
              <a:t> Alla tana l-</a:t>
            </a:r>
            <a:r>
              <a:rPr lang="en-US" altLang="en-US" sz="16000" dirty="0" err="1">
                <a:latin typeface="Times New Roman" pitchFamily="18" charset="0"/>
              </a:rPr>
              <a:t>grazzja</a:t>
            </a:r>
            <a:r>
              <a:rPr lang="en-US" altLang="en-US" sz="16000" dirty="0">
                <a:latin typeface="Times New Roman" pitchFamily="18" charset="0"/>
              </a:rPr>
              <a:t> skont il-</a:t>
            </a:r>
            <a:r>
              <a:rPr lang="en-US" altLang="en-US" sz="16000" dirty="0" err="1">
                <a:latin typeface="Times New Roman" pitchFamily="18" charset="0"/>
              </a:rPr>
              <a:t>qies</a:t>
            </a:r>
            <a:r>
              <a:rPr lang="en-US" altLang="en-US" sz="16000" dirty="0">
                <a:latin typeface="Times New Roman" pitchFamily="18" charset="0"/>
              </a:rPr>
              <a:t> tad-don ta’ Kristu. Hu </a:t>
            </a:r>
            <a:r>
              <a:rPr lang="en-US" altLang="en-US" sz="16000" dirty="0" err="1">
                <a:latin typeface="Times New Roman" pitchFamily="18" charset="0"/>
              </a:rPr>
              <a:t>għalhekk</a:t>
            </a:r>
            <a:r>
              <a:rPr lang="en-US" altLang="en-US" sz="16000" dirty="0">
                <a:latin typeface="Times New Roman" pitchFamily="18" charset="0"/>
              </a:rPr>
              <a:t> li </a:t>
            </a:r>
            <a:r>
              <a:rPr lang="en-US" altLang="en-US" sz="16000" dirty="0" err="1">
                <a:latin typeface="Times New Roman" pitchFamily="18" charset="0"/>
              </a:rPr>
              <a:t>tgħid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l-</a:t>
            </a:r>
            <a:r>
              <a:rPr lang="en-US" altLang="en-US" sz="16000" dirty="0" err="1">
                <a:latin typeface="Times New Roman" pitchFamily="18" charset="0"/>
              </a:rPr>
              <a:t>Iskrittura</a:t>
            </a:r>
            <a:r>
              <a:rPr lang="en-US" altLang="en-US" sz="16000" dirty="0">
                <a:latin typeface="Times New Roman" pitchFamily="18" charset="0"/>
              </a:rPr>
              <a:t>: 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“Tela’”: </a:t>
            </a:r>
            <a:endParaRPr lang="mt-MT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1204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78595" y="2504461"/>
            <a:ext cx="2304256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xi </a:t>
            </a:r>
            <a:r>
              <a:rPr lang="en-US" altLang="en-US" sz="16000" dirty="0" err="1">
                <a:latin typeface="Times New Roman" pitchFamily="18" charset="0"/>
              </a:rPr>
              <a:t>jfisser</a:t>
            </a:r>
            <a:r>
              <a:rPr lang="en-US" altLang="en-US" sz="16000" dirty="0">
                <a:latin typeface="Times New Roman" pitchFamily="18" charset="0"/>
              </a:rPr>
              <a:t> dan </a:t>
            </a:r>
            <a:r>
              <a:rPr lang="en-US" altLang="en-US" sz="16000" dirty="0" err="1">
                <a:latin typeface="Times New Roman" pitchFamily="18" charset="0"/>
              </a:rPr>
              <a:t>għajr</a:t>
            </a:r>
            <a:r>
              <a:rPr lang="en-US" altLang="en-US" sz="16000" dirty="0">
                <a:latin typeface="Times New Roman" pitchFamily="18" charset="0"/>
              </a:rPr>
              <a:t> li hu </a:t>
            </a:r>
            <a:r>
              <a:rPr lang="en-US" altLang="en-US" sz="16000" dirty="0" err="1">
                <a:latin typeface="Times New Roman" pitchFamily="18" charset="0"/>
              </a:rPr>
              <a:t>niżel</a:t>
            </a:r>
            <a:r>
              <a:rPr lang="en-US" altLang="en-US" sz="16000" dirty="0">
                <a:latin typeface="Times New Roman" pitchFamily="18" charset="0"/>
              </a:rPr>
              <a:t> ukoll </a:t>
            </a:r>
            <a:r>
              <a:rPr lang="en-US" altLang="en-US" sz="16000" dirty="0" err="1">
                <a:latin typeface="Times New Roman" pitchFamily="18" charset="0"/>
              </a:rPr>
              <a:t>fl-inħawi</a:t>
            </a:r>
            <a:r>
              <a:rPr lang="en-US" altLang="en-US" sz="16000" dirty="0">
                <a:latin typeface="Times New Roman" pitchFamily="18" charset="0"/>
              </a:rPr>
              <a:t> l-</a:t>
            </a:r>
            <a:r>
              <a:rPr lang="en-US" altLang="en-US" sz="16000" dirty="0" err="1">
                <a:latin typeface="Times New Roman" pitchFamily="18" charset="0"/>
              </a:rPr>
              <a:t>aktar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t’isfel</a:t>
            </a:r>
            <a:r>
              <a:rPr lang="en-US" altLang="en-US" sz="16000" dirty="0">
                <a:latin typeface="Times New Roman" pitchFamily="18" charset="0"/>
              </a:rPr>
              <a:t> tal-art?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4410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78595" y="-36710"/>
            <a:ext cx="2304256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Dak li </a:t>
            </a:r>
            <a:r>
              <a:rPr lang="en-US" altLang="en-US" sz="16000" dirty="0" err="1">
                <a:latin typeface="Times New Roman" pitchFamily="18" charset="0"/>
              </a:rPr>
              <a:t>niżel</a:t>
            </a:r>
            <a:r>
              <a:rPr lang="en-US" altLang="en-US" sz="16000" dirty="0">
                <a:latin typeface="Times New Roman" pitchFamily="18" charset="0"/>
              </a:rPr>
              <a:t> huwa dak li </a:t>
            </a:r>
            <a:r>
              <a:rPr lang="en-US" altLang="en-US" sz="16000" dirty="0" err="1">
                <a:latin typeface="Times New Roman" pitchFamily="18" charset="0"/>
              </a:rPr>
              <a:t>tela</a:t>
            </a:r>
            <a:r>
              <a:rPr lang="en-US" altLang="en-US" sz="16000" dirty="0">
                <a:latin typeface="Times New Roman" pitchFamily="18" charset="0"/>
              </a:rPr>
              <a:t>’ fuq is-</a:t>
            </a:r>
            <a:r>
              <a:rPr lang="en-US" altLang="en-US" sz="16000" dirty="0" err="1">
                <a:latin typeface="Times New Roman" pitchFamily="18" charset="0"/>
              </a:rPr>
              <a:t>smewwiet</a:t>
            </a:r>
            <a:r>
              <a:rPr lang="en-US" altLang="en-US" sz="16000" dirty="0">
                <a:latin typeface="Times New Roman" pitchFamily="18" charset="0"/>
              </a:rPr>
              <a:t> kollha, biex </a:t>
            </a:r>
            <a:r>
              <a:rPr lang="en-US" altLang="en-US" sz="16000" dirty="0" err="1">
                <a:latin typeface="Times New Roman" pitchFamily="18" charset="0"/>
              </a:rPr>
              <a:t>jimla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kollox</a:t>
            </a:r>
            <a:r>
              <a:rPr lang="en-US" altLang="en-US" sz="16000" dirty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U huwa dak li ta lil xi </a:t>
            </a:r>
            <a:r>
              <a:rPr lang="en-US" altLang="en-US" sz="16000" dirty="0" err="1">
                <a:latin typeface="Times New Roman" pitchFamily="18" charset="0"/>
              </a:rPr>
              <a:t>wħud</a:t>
            </a:r>
            <a:r>
              <a:rPr lang="en-US" altLang="en-US" sz="16000" dirty="0">
                <a:latin typeface="Times New Roman" pitchFamily="18" charset="0"/>
              </a:rPr>
              <a:t> li </a:t>
            </a:r>
            <a:r>
              <a:rPr lang="en-US" altLang="en-US" sz="16000" dirty="0" err="1">
                <a:latin typeface="Times New Roman" pitchFamily="18" charset="0"/>
              </a:rPr>
              <a:t>jkunu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appostli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9863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78595" y="1273355"/>
            <a:ext cx="2304256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lil xi </a:t>
            </a:r>
            <a:r>
              <a:rPr lang="en-US" altLang="en-US" sz="16000" dirty="0" err="1">
                <a:latin typeface="Times New Roman" pitchFamily="18" charset="0"/>
              </a:rPr>
              <a:t>wħud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profeti</a:t>
            </a:r>
            <a:r>
              <a:rPr lang="en-US" altLang="en-US" sz="16000" dirty="0">
                <a:latin typeface="Times New Roman" pitchFamily="18" charset="0"/>
              </a:rPr>
              <a:t>, lil xi </a:t>
            </a:r>
            <a:r>
              <a:rPr lang="en-US" altLang="en-US" sz="16000" dirty="0" err="1">
                <a:latin typeface="Times New Roman" pitchFamily="18" charset="0"/>
              </a:rPr>
              <a:t>wħud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evanġelisti</a:t>
            </a:r>
            <a:r>
              <a:rPr lang="en-US" altLang="en-US" sz="16000" dirty="0">
                <a:latin typeface="Times New Roman" pitchFamily="18" charset="0"/>
              </a:rPr>
              <a:t>, lil xi </a:t>
            </a:r>
            <a:r>
              <a:rPr lang="en-US" altLang="en-US" sz="16000" dirty="0" err="1">
                <a:latin typeface="Times New Roman" pitchFamily="18" charset="0"/>
              </a:rPr>
              <a:t>wħud</a:t>
            </a:r>
            <a:r>
              <a:rPr lang="en-US" altLang="en-US" sz="16000" dirty="0">
                <a:latin typeface="Times New Roman" pitchFamily="18" charset="0"/>
              </a:rPr>
              <a:t> ragħajja u </a:t>
            </a:r>
            <a:r>
              <a:rPr lang="en-US" altLang="en-US" sz="16000" dirty="0" err="1">
                <a:latin typeface="Times New Roman" pitchFamily="18" charset="0"/>
              </a:rPr>
              <a:t>mgħallmin</a:t>
            </a:r>
            <a:r>
              <a:rPr lang="en-US" altLang="en-US" sz="16000" dirty="0">
                <a:latin typeface="Times New Roman" pitchFamily="18" charset="0"/>
              </a:rPr>
              <a:t>.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238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78595" y="1273355"/>
            <a:ext cx="2304256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Hekk </a:t>
            </a:r>
            <a:r>
              <a:rPr lang="en-US" altLang="en-US" sz="16000" dirty="0" err="1">
                <a:latin typeface="Times New Roman" pitchFamily="18" charset="0"/>
              </a:rPr>
              <a:t>jitrawmu</a:t>
            </a:r>
            <a:r>
              <a:rPr lang="en-US" altLang="en-US" sz="16000" dirty="0">
                <a:latin typeface="Times New Roman" pitchFamily="18" charset="0"/>
              </a:rPr>
              <a:t> l-</a:t>
            </a:r>
            <a:r>
              <a:rPr lang="en-US" altLang="en-US" sz="16000" dirty="0" err="1">
                <a:latin typeface="Times New Roman" pitchFamily="18" charset="0"/>
              </a:rPr>
              <a:t>qaddisin</a:t>
            </a:r>
            <a:r>
              <a:rPr lang="en-US" altLang="en-US" sz="16000" dirty="0">
                <a:latin typeface="Times New Roman" pitchFamily="18" charset="0"/>
              </a:rPr>
              <a:t> għax-</a:t>
            </a:r>
            <a:r>
              <a:rPr lang="en-US" altLang="en-US" sz="16000" dirty="0" err="1">
                <a:latin typeface="Times New Roman" pitchFamily="18" charset="0"/>
              </a:rPr>
              <a:t>xogħol</a:t>
            </a:r>
            <a:r>
              <a:rPr lang="en-US" altLang="en-US" sz="16000" dirty="0">
                <a:latin typeface="Times New Roman" pitchFamily="18" charset="0"/>
              </a:rPr>
              <a:t> tal-</a:t>
            </a:r>
            <a:r>
              <a:rPr lang="en-US" altLang="en-US" sz="16000" dirty="0" err="1">
                <a:latin typeface="Times New Roman" pitchFamily="18" charset="0"/>
              </a:rPr>
              <a:t>ħidma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tagħhom</a:t>
            </a:r>
            <a:r>
              <a:rPr lang="en-US" altLang="en-US" sz="16000" dirty="0">
                <a:latin typeface="Times New Roman" pitchFamily="18" charset="0"/>
              </a:rPr>
              <a:t> għall-</a:t>
            </a:r>
            <a:r>
              <a:rPr lang="en-US" altLang="en-US" sz="16000" dirty="0" err="1">
                <a:latin typeface="Times New Roman" pitchFamily="18" charset="0"/>
              </a:rPr>
              <a:t>bini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tal-</a:t>
            </a:r>
            <a:r>
              <a:rPr lang="en-US" altLang="en-US" sz="16000" dirty="0" err="1">
                <a:latin typeface="Times New Roman" pitchFamily="18" charset="0"/>
              </a:rPr>
              <a:t>Ġisem</a:t>
            </a:r>
            <a:r>
              <a:rPr lang="en-US" altLang="en-US" sz="16000" dirty="0">
                <a:latin typeface="Times New Roman" pitchFamily="18" charset="0"/>
              </a:rPr>
              <a:t> ta’ Kristu,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6932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78595" y="-36710"/>
            <a:ext cx="2304256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sakemm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aħna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lkoll</a:t>
            </a:r>
            <a:r>
              <a:rPr lang="en-US" altLang="en-US" sz="16000" dirty="0">
                <a:latin typeface="Times New Roman" pitchFamily="18" charset="0"/>
              </a:rPr>
              <a:t> naslu biex </a:t>
            </a:r>
            <a:r>
              <a:rPr lang="en-US" altLang="en-US" sz="16000" dirty="0" err="1">
                <a:latin typeface="Times New Roman" pitchFamily="18" charset="0"/>
              </a:rPr>
              <a:t>insiru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ħaġa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waħda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fil-</a:t>
            </a:r>
            <a:r>
              <a:rPr lang="en-US" altLang="en-US" sz="16000" dirty="0" err="1">
                <a:latin typeface="Times New Roman" pitchFamily="18" charset="0"/>
              </a:rPr>
              <a:t>fidi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fl-għarfien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tal-</a:t>
            </a:r>
            <a:r>
              <a:rPr lang="en-US" altLang="en-US" sz="16000" dirty="0" err="1">
                <a:latin typeface="Times New Roman" pitchFamily="18" charset="0"/>
              </a:rPr>
              <a:t>Iben</a:t>
            </a:r>
            <a:r>
              <a:rPr lang="en-US" altLang="en-US" sz="16000" dirty="0">
                <a:latin typeface="Times New Roman" pitchFamily="18" charset="0"/>
              </a:rPr>
              <a:t> ta’ Alla; </a:t>
            </a:r>
            <a:r>
              <a:rPr lang="en-US" altLang="en-US" sz="16000" dirty="0" err="1">
                <a:latin typeface="Times New Roman" pitchFamily="18" charset="0"/>
              </a:rPr>
              <a:t>insiru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raġel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magħmul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9386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78595" y="2504461"/>
            <a:ext cx="2304256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fl</a:t>
            </a:r>
            <a:r>
              <a:rPr lang="en-US" altLang="en-US" sz="16000" dirty="0">
                <a:latin typeface="Times New Roman" pitchFamily="18" charset="0"/>
              </a:rPr>
              <a:t>-aħjar ta’ </a:t>
            </a:r>
            <a:r>
              <a:rPr lang="en-US" altLang="en-US" sz="16000" dirty="0" err="1">
                <a:latin typeface="Times New Roman" pitchFamily="18" charset="0"/>
              </a:rPr>
              <a:t>żmienu</a:t>
            </a:r>
            <a:r>
              <a:rPr lang="en-US" altLang="en-US" sz="16000" dirty="0">
                <a:latin typeface="Times New Roman" pitchFamily="18" charset="0"/>
              </a:rPr>
              <a:t>.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U </a:t>
            </a:r>
            <a:r>
              <a:rPr lang="en-US" altLang="en-US" sz="16000" dirty="0" err="1">
                <a:latin typeface="Times New Roman" pitchFamily="18" charset="0"/>
              </a:rPr>
              <a:t>hekk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isseħħ</a:t>
            </a:r>
            <a:r>
              <a:rPr lang="en-US" altLang="en-US" sz="16000" dirty="0">
                <a:latin typeface="Times New Roman" pitchFamily="18" charset="0"/>
              </a:rPr>
              <a:t> il-</a:t>
            </a:r>
            <a:r>
              <a:rPr lang="en-US" altLang="en-US" sz="16000" dirty="0" err="1">
                <a:latin typeface="Times New Roman" pitchFamily="18" charset="0"/>
              </a:rPr>
              <a:t>milja</a:t>
            </a:r>
            <a:r>
              <a:rPr lang="en-US" altLang="en-US" sz="16000" dirty="0">
                <a:latin typeface="Times New Roman" pitchFamily="18" charset="0"/>
              </a:rPr>
              <a:t> ta’ Kristu.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411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31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322611" y="159721"/>
            <a:ext cx="22754528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Inroddulek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għall-glorja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Alla, Sultan </a:t>
            </a:r>
            <a:endParaRPr lang="mt-MT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tas-sema, 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Missier li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tista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kollox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5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78595" y="0"/>
            <a:ext cx="2304256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Morru agħmlu dixxipli mill-ġnus kollha,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jgħid il-Mulej.</a:t>
            </a:r>
          </a:p>
          <a:p>
            <a:pPr algn="ctr" eaLnBrk="1" hangingPunct="1">
              <a:defRPr/>
            </a:pPr>
            <a:r>
              <a:rPr lang="nl-NL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Jiena magħkom dejjem, sal-aħħar taż-żmien.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9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4619" y="1850436"/>
            <a:ext cx="22610512" cy="889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Mark</a:t>
            </a: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Mk 16:15-20</a:t>
            </a: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735568"/>
            <a:ext cx="22719547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F’dak </a:t>
            </a:r>
            <a:r>
              <a:rPr lang="en-US" sz="16000" dirty="0" err="1">
                <a:latin typeface="Times New Roman" pitchFamily="18" charset="0"/>
              </a:rPr>
              <a:t>iż-żmien</a:t>
            </a:r>
            <a:r>
              <a:rPr lang="en-US" sz="16000" dirty="0">
                <a:latin typeface="Times New Roman" pitchFamily="18" charset="0"/>
              </a:rPr>
              <a:t>, Ġesù </a:t>
            </a:r>
            <a:r>
              <a:rPr lang="en-US" sz="16000" dirty="0" err="1">
                <a:latin typeface="Times New Roman" pitchFamily="18" charset="0"/>
              </a:rPr>
              <a:t>wera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ruħu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lill-Ħdax</a:t>
            </a:r>
            <a:r>
              <a:rPr lang="en-US" sz="16000" dirty="0">
                <a:latin typeface="Times New Roman" pitchFamily="18" charset="0"/>
              </a:rPr>
              <a:t> u </a:t>
            </a:r>
            <a:r>
              <a:rPr lang="en-US" sz="16000" dirty="0" err="1">
                <a:latin typeface="Times New Roman" pitchFamily="18" charset="0"/>
              </a:rPr>
              <a:t>qalilhom</a:t>
            </a:r>
            <a:r>
              <a:rPr lang="en-US" sz="16000" dirty="0">
                <a:latin typeface="Times New Roman" pitchFamily="18" charset="0"/>
              </a:rPr>
              <a:t>:</a:t>
            </a:r>
            <a:endParaRPr lang="mt-MT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925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2549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Morru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fid-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kollha,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xandru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Evanġelju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lill-ħolqien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kollu. Min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jemmen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jitgħammed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isalva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2484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2549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 min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jemminx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ikun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ikkundannat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U dawn huma s-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sinjali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jsieħbu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dawk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jemmnu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7145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504461"/>
            <a:ext cx="22719547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f’ismi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jkeċċu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xjaten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jitkellmu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b’ilsna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ġodda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jaqbdu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sriep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b’idejhom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2299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2549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jekk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jixorbu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xorb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jġib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mewt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jagħmlilhomx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ħsara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iqiegħdu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jdejhom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fuq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morda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dawn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ifiqu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489452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274149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U </a:t>
            </a:r>
            <a:r>
              <a:rPr lang="en-US" sz="16000" dirty="0" err="1">
                <a:latin typeface="Times New Roman" pitchFamily="18" charset="0"/>
              </a:rPr>
              <a:t>hekk</a:t>
            </a:r>
            <a:r>
              <a:rPr lang="en-US" sz="16000" dirty="0">
                <a:latin typeface="Times New Roman" pitchFamily="18" charset="0"/>
              </a:rPr>
              <a:t> il-Mulej Ġesù, wara li </a:t>
            </a:r>
            <a:r>
              <a:rPr lang="en-US" sz="16000" dirty="0" err="1">
                <a:latin typeface="Times New Roman" pitchFamily="18" charset="0"/>
              </a:rPr>
              <a:t>kellimhom</a:t>
            </a:r>
            <a:r>
              <a:rPr lang="en-US" sz="16000" dirty="0">
                <a:latin typeface="Times New Roman" pitchFamily="18" charset="0"/>
              </a:rPr>
              <a:t>, kien </a:t>
            </a:r>
            <a:r>
              <a:rPr lang="en-US" sz="16000" dirty="0" err="1">
                <a:latin typeface="Times New Roman" pitchFamily="18" charset="0"/>
              </a:rPr>
              <a:t>imtella</a:t>
            </a:r>
            <a:r>
              <a:rPr lang="en-US" sz="16000" dirty="0">
                <a:latin typeface="Times New Roman" pitchFamily="18" charset="0"/>
              </a:rPr>
              <a:t>’ </a:t>
            </a:r>
            <a:r>
              <a:rPr lang="en-US" sz="16000" dirty="0" err="1">
                <a:latin typeface="Times New Roman" pitchFamily="18" charset="0"/>
              </a:rPr>
              <a:t>fis-sema</a:t>
            </a:r>
            <a:r>
              <a:rPr lang="en-US" sz="16000" dirty="0">
                <a:latin typeface="Times New Roman" pitchFamily="18" charset="0"/>
              </a:rPr>
              <a:t> u qagħad in-</a:t>
            </a:r>
            <a:r>
              <a:rPr lang="en-US" sz="16000" dirty="0" err="1">
                <a:latin typeface="Times New Roman" pitchFamily="18" charset="0"/>
              </a:rPr>
              <a:t>naħa</a:t>
            </a:r>
            <a:r>
              <a:rPr lang="en-US" sz="16000" dirty="0">
                <a:latin typeface="Times New Roman" pitchFamily="18" charset="0"/>
              </a:rPr>
              <a:t> tal-</a:t>
            </a:r>
            <a:r>
              <a:rPr lang="en-US" sz="16000" dirty="0" err="1">
                <a:latin typeface="Times New Roman" pitchFamily="18" charset="0"/>
              </a:rPr>
              <a:t>lemin</a:t>
            </a:r>
            <a:r>
              <a:rPr lang="en-US" sz="16000" dirty="0">
                <a:latin typeface="Times New Roman" pitchFamily="18" charset="0"/>
              </a:rPr>
              <a:t> ta’ Alla. </a:t>
            </a:r>
            <a:endParaRPr lang="mt-MT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504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771948" y="1329410"/>
            <a:ext cx="21855853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Iben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waħdieni,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ù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Alla, 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Ħaruf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ta’ Alla, Bin 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endParaRPr kumimoji="0" lang="fr-FR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736362"/>
            <a:ext cx="22719547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Huma </a:t>
            </a:r>
            <a:r>
              <a:rPr lang="en-US" sz="16000" dirty="0" err="1">
                <a:latin typeface="Times New Roman" pitchFamily="18" charset="0"/>
              </a:rPr>
              <a:t>mbagħad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marru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jipprietkaw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kullimkien</a:t>
            </a:r>
            <a:r>
              <a:rPr lang="en-US" sz="16000" dirty="0">
                <a:latin typeface="Times New Roman" pitchFamily="18" charset="0"/>
              </a:rPr>
              <a:t>; </a:t>
            </a:r>
            <a:endParaRPr lang="mt-MT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8563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274149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il-Mulej kien </a:t>
            </a:r>
            <a:r>
              <a:rPr lang="en-US" sz="16000" dirty="0" err="1">
                <a:latin typeface="Times New Roman" pitchFamily="18" charset="0"/>
              </a:rPr>
              <a:t>jaħdem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magħhom</a:t>
            </a:r>
            <a:r>
              <a:rPr lang="en-US" sz="16000" dirty="0">
                <a:latin typeface="Times New Roman" pitchFamily="18" charset="0"/>
              </a:rPr>
              <a:t> u </a:t>
            </a:r>
            <a:r>
              <a:rPr lang="en-US" sz="16000" dirty="0" err="1">
                <a:latin typeface="Times New Roman" pitchFamily="18" charset="0"/>
              </a:rPr>
              <a:t>jwettaq</a:t>
            </a:r>
            <a:r>
              <a:rPr lang="en-US" sz="16000" dirty="0">
                <a:latin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il-</a:t>
            </a:r>
            <a:r>
              <a:rPr lang="en-US" sz="16000" dirty="0" err="1">
                <a:latin typeface="Times New Roman" pitchFamily="18" charset="0"/>
              </a:rPr>
              <a:t>kelma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bil-mirakli</a:t>
            </a:r>
            <a:r>
              <a:rPr lang="en-US" sz="16000" dirty="0">
                <a:latin typeface="Times New Roman" pitchFamily="18" charset="0"/>
              </a:rPr>
              <a:t> li </a:t>
            </a:r>
            <a:r>
              <a:rPr lang="en-US" sz="16000" dirty="0" err="1">
                <a:latin typeface="Times New Roman" pitchFamily="18" charset="0"/>
              </a:rPr>
              <a:t>kienu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jsiru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magħha</a:t>
            </a:r>
            <a:r>
              <a:rPr lang="en-US" sz="16000" dirty="0">
                <a:latin typeface="Times New Roman" pitchFamily="18" charset="0"/>
              </a:rPr>
              <a:t>.</a:t>
            </a:r>
            <a:endParaRPr lang="mt-MT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6060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614253"/>
            <a:ext cx="23399750" cy="491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531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531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799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9"/>
          <p:cNvSpPr>
            <a:spLocks noChangeArrowheads="1"/>
          </p:cNvSpPr>
          <p:nvPr/>
        </p:nvSpPr>
        <p:spPr bwMode="auto">
          <a:xfrm>
            <a:off x="394619" y="81988"/>
            <a:ext cx="2268252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Jiena nemmen f’All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wieħed, il-Missier li jista’ kollox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 ħalaq is-sema u </a:t>
            </a:r>
            <a:endParaRPr kumimoji="0" lang="en-GB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l-art, dak kollu li jidher u dak li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jidhirx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80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90656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f’Mulej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wieħed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Ġesù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Kristu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Iben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waħdieni ta’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imnissel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Missier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qabel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kull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żmien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710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57983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dawl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dawl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veru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veru,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imnissel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mhux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magħmul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natura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waħda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mt-MT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al-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Missier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mt-MT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bih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sar</a:t>
            </a:r>
            <a:r>
              <a:rPr kumimoji="0" lang="mt-MT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kollox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6595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9"/>
          <p:cNvSpPr>
            <a:spLocks noChangeArrowheads="1"/>
          </p:cNvSpPr>
          <p:nvPr/>
        </p:nvSpPr>
        <p:spPr bwMode="auto">
          <a:xfrm>
            <a:off x="322611" y="239975"/>
            <a:ext cx="22754528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Niżel mis-smewwiet għalina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l-bnedmin u għall-fidwa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tagħna. 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ġisem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bis-se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tal-Ispirtu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Santu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Marija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Verġni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042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239975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sar bniedem. Sallbuh għalina, bata taħt Ponzju Pilatu, miet u difnuh, u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fit-tielet jum qam minn bejn l-imwiet, skont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753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il-Kotba mqaddsa,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tela’ s-sema, u qieghed fuq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il-lemin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tal-Missier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għandu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jerġa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jiġi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bil-glorja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biex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jagħmel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ħaqq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03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623" y="159721"/>
            <a:ext cx="22538504" cy="12404969"/>
          </a:xfrm>
          <a:prstGeom prst="rect">
            <a:avLst/>
          </a:prstGeom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d-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mt-MT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ilqa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t-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talb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tagħna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ħajjin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u 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mejtin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u s-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saltna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tiegħu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jkollhiex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tmiem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fl-Ispirtu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Santu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Mulej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jagħti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ħajja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ġej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mill-Missier u mill-Iben: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8585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 Hu meqjum u mweġġah flimkien mal-Missier u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mal-Iben. Hu li tkellem b’fomm il-profeti.</a:t>
            </a:r>
          </a:p>
        </p:txBody>
      </p:sp>
    </p:spTree>
    <p:extLst>
      <p:ext uri="{BB962C8B-B14F-4D97-AF65-F5344CB8AC3E}">
        <p14:creationId xmlns:p14="http://schemas.microsoft.com/office/powerpoint/2010/main" val="22793914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fi Knisja waħda, qaddisa, kattolika, appostolika.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Nistqarr magħmudija waħda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għall-maħfra tad-dnubiet. </a:t>
            </a:r>
          </a:p>
        </p:txBody>
      </p:sp>
    </p:spTree>
    <p:extLst>
      <p:ext uri="{BB962C8B-B14F-4D97-AF65-F5344CB8AC3E}">
        <p14:creationId xmlns:p14="http://schemas.microsoft.com/office/powerpoint/2010/main" val="26609925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2411562"/>
            <a:ext cx="22754527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nistenna l-qawma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mill-imwiet, u l-ħajja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taż-żmien li ġej. Ammen.</a:t>
            </a:r>
            <a:endParaRPr kumimoji="0" lang="en-US" altLang="en-US" sz="992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354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94619" y="35298"/>
            <a:ext cx="22682519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qiegħed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fuq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il-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lemin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tal-Missier,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Għaliex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Int waħdek Qaddis,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waħdek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</a:p>
          <a:p>
            <a:pPr algn="ctr" defTabSz="1560903" eaLnBrk="0" hangingPunct="0">
              <a:defRPr/>
            </a:pP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nt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w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aħdek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għoli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58615" y="1331442"/>
            <a:ext cx="22682519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Ġesu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Kristu, ma’ l-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Ispirtu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Santu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: </a:t>
            </a: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fil-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glorja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 Alla.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</a:t>
            </a:r>
            <a:endParaRPr lang="en-GB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Ammen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887301"/>
      </p:ext>
    </p:extLst>
  </p:cSld>
  <p:clrMapOvr>
    <a:masterClrMapping/>
  </p:clrMapOvr>
  <p:transition/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1723</TotalTime>
  <Words>1145</Words>
  <Application>Microsoft Office PowerPoint</Application>
  <PresentationFormat>Custom</PresentationFormat>
  <Paragraphs>167</Paragraphs>
  <Slides>74</Slides>
  <Notes>21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74</vt:i4>
      </vt:variant>
    </vt:vector>
  </HeadingPairs>
  <TitlesOfParts>
    <vt:vector size="96" baseType="lpstr">
      <vt:lpstr>Arial</vt:lpstr>
      <vt:lpstr>Calibri</vt:lpstr>
      <vt:lpstr>Wingdings 2</vt:lpstr>
      <vt:lpstr>Franklin Gothic Book</vt:lpstr>
      <vt:lpstr>Maltese Times Roman</vt:lpstr>
      <vt:lpstr>Wingdings</vt:lpstr>
      <vt:lpstr>Times New Roman</vt:lpstr>
      <vt:lpstr>Consolas</vt:lpstr>
      <vt:lpstr>Wingdings 3</vt:lpstr>
      <vt:lpstr>Corbel</vt:lpstr>
      <vt:lpstr>Theme2</vt:lpstr>
      <vt:lpstr>1_Theme2</vt:lpstr>
      <vt:lpstr>3_Theme2</vt:lpstr>
      <vt:lpstr>3_Office Theme</vt:lpstr>
      <vt:lpstr>Metro</vt:lpstr>
      <vt:lpstr>2_Default Design</vt:lpstr>
      <vt:lpstr>4_Default Design</vt:lpstr>
      <vt:lpstr>12_Default Design</vt:lpstr>
      <vt:lpstr>4_Theme2</vt:lpstr>
      <vt:lpstr>1_Office Theme</vt:lpstr>
      <vt:lpstr>Office Theme</vt:lpstr>
      <vt:lpstr>2_Office Theme</vt:lpstr>
      <vt:lpstr>Tlugħ il-Mulej fis-Sema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Bidu tal-Ktieb tal-Atti tal-Appostli Atti 1:1-11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Qari mill-Ittra ta’ San Pawl Appostlu  lill-Efesin Efes 4:1-13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156</cp:revision>
  <dcterms:created xsi:type="dcterms:W3CDTF">2008-12-28T11:50:57Z</dcterms:created>
  <dcterms:modified xsi:type="dcterms:W3CDTF">2024-04-15T04:06:13Z</dcterms:modified>
</cp:coreProperties>
</file>